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6"/>
  </p:notesMasterIdLst>
  <p:sldIdLst>
    <p:sldId id="256" r:id="rId3"/>
    <p:sldId id="273" r:id="rId4"/>
    <p:sldId id="284" r:id="rId5"/>
    <p:sldId id="274" r:id="rId6"/>
    <p:sldId id="275" r:id="rId7"/>
    <p:sldId id="276" r:id="rId8"/>
    <p:sldId id="277" r:id="rId9"/>
    <p:sldId id="278" r:id="rId10"/>
    <p:sldId id="279" r:id="rId11"/>
    <p:sldId id="336" r:id="rId12"/>
    <p:sldId id="328" r:id="rId13"/>
    <p:sldId id="289" r:id="rId14"/>
    <p:sldId id="287" r:id="rId15"/>
    <p:sldId id="299" r:id="rId16"/>
    <p:sldId id="293" r:id="rId17"/>
    <p:sldId id="291" r:id="rId18"/>
    <p:sldId id="292" r:id="rId19"/>
    <p:sldId id="294" r:id="rId20"/>
    <p:sldId id="318" r:id="rId21"/>
    <p:sldId id="297" r:id="rId22"/>
    <p:sldId id="337" r:id="rId23"/>
    <p:sldId id="267" r:id="rId24"/>
    <p:sldId id="327" r:id="rId25"/>
    <p:sldId id="258" r:id="rId26"/>
    <p:sldId id="324" r:id="rId27"/>
    <p:sldId id="264" r:id="rId28"/>
    <p:sldId id="323" r:id="rId29"/>
    <p:sldId id="266" r:id="rId30"/>
    <p:sldId id="325" r:id="rId31"/>
    <p:sldId id="265" r:id="rId32"/>
    <p:sldId id="322" r:id="rId33"/>
    <p:sldId id="300" r:id="rId34"/>
    <p:sldId id="331" r:id="rId35"/>
    <p:sldId id="259" r:id="rId36"/>
    <p:sldId id="268" r:id="rId37"/>
    <p:sldId id="270" r:id="rId38"/>
    <p:sldId id="319" r:id="rId39"/>
    <p:sldId id="272" r:id="rId40"/>
    <p:sldId id="269" r:id="rId41"/>
    <p:sldId id="303" r:id="rId42"/>
    <p:sldId id="304" r:id="rId43"/>
    <p:sldId id="305" r:id="rId44"/>
    <p:sldId id="306" r:id="rId45"/>
    <p:sldId id="329" r:id="rId46"/>
    <p:sldId id="338" r:id="rId47"/>
    <p:sldId id="307" r:id="rId48"/>
    <p:sldId id="308" r:id="rId49"/>
    <p:sldId id="309" r:id="rId50"/>
    <p:sldId id="311" r:id="rId51"/>
    <p:sldId id="312" r:id="rId52"/>
    <p:sldId id="320" r:id="rId53"/>
    <p:sldId id="330" r:id="rId54"/>
    <p:sldId id="321" r:id="rId55"/>
    <p:sldId id="313" r:id="rId56"/>
    <p:sldId id="316" r:id="rId57"/>
    <p:sldId id="333" r:id="rId58"/>
    <p:sldId id="314" r:id="rId59"/>
    <p:sldId id="271" r:id="rId60"/>
    <p:sldId id="326" r:id="rId61"/>
    <p:sldId id="296" r:id="rId62"/>
    <p:sldId id="332" r:id="rId63"/>
    <p:sldId id="317" r:id="rId64"/>
    <p:sldId id="262" r:id="rId65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136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Распределение по специальностям</a:t>
            </a:r>
          </a:p>
        </c:rich>
      </c:tx>
      <c:layout>
        <c:manualLayout>
          <c:xMode val="edge"/>
          <c:yMode val="edge"/>
          <c:x val="0.12918750000000001"/>
          <c:y val="1.250000000000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2647687007874015"/>
          <c:y val="0.10637992125984254"/>
          <c:w val="0.52621292650918639"/>
          <c:h val="0.78931938976377958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AE-4701-9FAB-5CA126EC76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AE-4701-9FAB-5CA126EC76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CAE-4701-9FAB-5CA126EC76E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CAE-4701-9FAB-5CA126EC76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Лист1!$A$2:$A$5</c:f>
              <c:strCache>
                <c:ptCount val="4"/>
                <c:pt idx="0">
                  <c:v>ИСиТ</c:v>
                </c:pt>
                <c:pt idx="1">
                  <c:v>ПОИТ</c:v>
                </c:pt>
                <c:pt idx="2">
                  <c:v>ПОИБМС</c:v>
                </c:pt>
                <c:pt idx="3">
                  <c:v>ДЭиВИ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291</c:v>
                </c:pt>
                <c:pt idx="1">
                  <c:v>284</c:v>
                </c:pt>
                <c:pt idx="2">
                  <c:v>197</c:v>
                </c:pt>
                <c:pt idx="3">
                  <c:v>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AE-4701-9FAB-5CA126EC76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926159719627118"/>
          <c:y val="0.19918979693715597"/>
          <c:w val="0.22803810522134274"/>
          <c:h val="0.417503372684277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Форма обучения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527-4A2A-8683-C09B5E3FCC2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527-4A2A-8683-C09B5E3FCC2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Лист1!$A$2:$A$3</c:f>
              <c:strCache>
                <c:ptCount val="2"/>
                <c:pt idx="0">
                  <c:v>Бюджет</c:v>
                </c:pt>
                <c:pt idx="1">
                  <c:v>Платно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542</c:v>
                </c:pt>
                <c:pt idx="1">
                  <c:v>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27-4A2A-8683-C09B5E3FCC2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538F0-716F-49E4-AF81-1F9BD7876496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00881-A12F-44B7-A386-4923B20860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28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defTabSz="915988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defTabSz="915988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defTabSz="915988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defTabSz="915988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fld id="{A190E9A3-A5FD-4B60-A535-359FCA1F11A4}" type="slidenum">
              <a:rPr lang="ru-RU" sz="12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15</a:t>
            </a:fld>
            <a:endParaRPr lang="ru-RU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05" tIns="45803" rIns="91605" bIns="45803" anchor="b"/>
          <a:lstStyle>
            <a:lvl1pPr defTabSz="915988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defTabSz="915988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defTabSz="915988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defTabSz="915988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defTabSz="915988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algn="r" eaLnBrk="1" hangingPunct="1"/>
            <a:fld id="{3278C989-E9DC-49C5-AEEF-94D9143B7D9B}" type="slidenum">
              <a:rPr lang="ru-RU" sz="1200">
                <a:solidFill>
                  <a:schemeClr val="tx1"/>
                </a:solidFill>
                <a:latin typeface="Arial" panose="020B0604020202020204" pitchFamily="34" charset="0"/>
              </a:rPr>
              <a:pPr algn="r" eaLnBrk="1" hangingPunct="1"/>
              <a:t>15</a:t>
            </a:fld>
            <a:endParaRPr lang="ru-RU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smtClean="0">
                <a:latin typeface="Arial" panose="020B0604020202020204" pitchFamily="34" charset="0"/>
              </a:rPr>
              <a:t>Парк высоких технологий это прежде всего резиденты, наши компании. Как вы возможно уже знаете, в Парке работают только ИТ-компании, т.е. компании занимающиеся разработкой программного обеспечения. Разумеется это работа только для очень умных и сообразительных людей. Проверим вас? Кто успел посчитать, сколько резидентов в ПВТ? За 5 лет мы выросли от 4 резидентов до 139! </a:t>
            </a:r>
          </a:p>
          <a:p>
            <a:pPr eaLnBrk="1" hangingPunct="1"/>
            <a:endParaRPr 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41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00881-A12F-44B7-A386-4923B20860C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56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328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804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286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5496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10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190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183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5784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3515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1291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336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7789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16249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8699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6487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840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174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2523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969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430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743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257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1"/>
            <a:ext cx="9144000" cy="684019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AC259-EBD3-4477-8ED1-9C4E8D32F78F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C2C70-2A90-47DD-B4C7-2A4AE87F336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107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17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D1EDC-A2B1-4467-8D3F-4DFD9B83CAD8}" type="datetimeFigureOut">
              <a:rPr lang="uk-UA" smtClean="0"/>
              <a:t>17.03.2019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570F2-E200-4629-A09A-B32E2C0D78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539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42" Type="http://schemas.openxmlformats.org/officeDocument/2006/relationships/image" Target="../media/image61.png"/><Relationship Id="rId47" Type="http://schemas.openxmlformats.org/officeDocument/2006/relationships/image" Target="../media/image66.png"/><Relationship Id="rId50" Type="http://schemas.openxmlformats.org/officeDocument/2006/relationships/image" Target="../media/image69.png"/><Relationship Id="rId55" Type="http://schemas.openxmlformats.org/officeDocument/2006/relationships/image" Target="../media/image7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9" Type="http://schemas.openxmlformats.org/officeDocument/2006/relationships/image" Target="../media/image48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45" Type="http://schemas.openxmlformats.org/officeDocument/2006/relationships/image" Target="../media/image64.png"/><Relationship Id="rId53" Type="http://schemas.openxmlformats.org/officeDocument/2006/relationships/image" Target="../media/image72.jpeg"/><Relationship Id="rId58" Type="http://schemas.openxmlformats.org/officeDocument/2006/relationships/image" Target="../media/image77.jpeg"/><Relationship Id="rId5" Type="http://schemas.openxmlformats.org/officeDocument/2006/relationships/image" Target="../media/image24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67.png"/><Relationship Id="rId56" Type="http://schemas.openxmlformats.org/officeDocument/2006/relationships/image" Target="../media/image75.png"/><Relationship Id="rId8" Type="http://schemas.openxmlformats.org/officeDocument/2006/relationships/image" Target="../media/image27.png"/><Relationship Id="rId51" Type="http://schemas.openxmlformats.org/officeDocument/2006/relationships/image" Target="../media/image70.png"/><Relationship Id="rId3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46" Type="http://schemas.openxmlformats.org/officeDocument/2006/relationships/image" Target="../media/image65.png"/><Relationship Id="rId59" Type="http://schemas.openxmlformats.org/officeDocument/2006/relationships/image" Target="../media/image78.png"/><Relationship Id="rId20" Type="http://schemas.openxmlformats.org/officeDocument/2006/relationships/image" Target="../media/image39.png"/><Relationship Id="rId41" Type="http://schemas.openxmlformats.org/officeDocument/2006/relationships/image" Target="../media/image60.png"/><Relationship Id="rId54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49" Type="http://schemas.openxmlformats.org/officeDocument/2006/relationships/image" Target="../media/image68.png"/><Relationship Id="rId57" Type="http://schemas.openxmlformats.org/officeDocument/2006/relationships/image" Target="../media/image76.png"/><Relationship Id="rId10" Type="http://schemas.openxmlformats.org/officeDocument/2006/relationships/image" Target="../media/image29.png"/><Relationship Id="rId31" Type="http://schemas.openxmlformats.org/officeDocument/2006/relationships/image" Target="../media/image50.png"/><Relationship Id="rId44" Type="http://schemas.openxmlformats.org/officeDocument/2006/relationships/image" Target="../media/image63.png"/><Relationship Id="rId52" Type="http://schemas.openxmlformats.org/officeDocument/2006/relationships/image" Target="../media/image71.jpeg"/><Relationship Id="rId60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4.png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ftf.org/home/" TargetMode="External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gif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jpeg"/><Relationship Id="rId1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8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png"/><Relationship Id="rId18" Type="http://schemas.openxmlformats.org/officeDocument/2006/relationships/image" Target="../media/image162.jpeg"/><Relationship Id="rId26" Type="http://schemas.openxmlformats.org/officeDocument/2006/relationships/image" Target="../media/image170.jpeg"/><Relationship Id="rId39" Type="http://schemas.openxmlformats.org/officeDocument/2006/relationships/image" Target="../media/image102.png"/><Relationship Id="rId21" Type="http://schemas.openxmlformats.org/officeDocument/2006/relationships/image" Target="../media/image165.png"/><Relationship Id="rId34" Type="http://schemas.openxmlformats.org/officeDocument/2006/relationships/image" Target="../media/image178.jpeg"/><Relationship Id="rId42" Type="http://schemas.openxmlformats.org/officeDocument/2006/relationships/image" Target="../media/image183.png"/><Relationship Id="rId7" Type="http://schemas.openxmlformats.org/officeDocument/2006/relationships/image" Target="../media/image92.png"/><Relationship Id="rId2" Type="http://schemas.openxmlformats.org/officeDocument/2006/relationships/image" Target="../media/image149.gif"/><Relationship Id="rId16" Type="http://schemas.openxmlformats.org/officeDocument/2006/relationships/image" Target="../media/image160.jpeg"/><Relationship Id="rId20" Type="http://schemas.openxmlformats.org/officeDocument/2006/relationships/image" Target="../media/image164.png"/><Relationship Id="rId29" Type="http://schemas.openxmlformats.org/officeDocument/2006/relationships/image" Target="../media/image173.png"/><Relationship Id="rId41" Type="http://schemas.openxmlformats.org/officeDocument/2006/relationships/image" Target="../media/image18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3.png"/><Relationship Id="rId11" Type="http://schemas.openxmlformats.org/officeDocument/2006/relationships/image" Target="../media/image156.png"/><Relationship Id="rId24" Type="http://schemas.openxmlformats.org/officeDocument/2006/relationships/image" Target="../media/image168.png"/><Relationship Id="rId32" Type="http://schemas.openxmlformats.org/officeDocument/2006/relationships/image" Target="../media/image176.jpeg"/><Relationship Id="rId37" Type="http://schemas.openxmlformats.org/officeDocument/2006/relationships/image" Target="../media/image97.png"/><Relationship Id="rId40" Type="http://schemas.openxmlformats.org/officeDocument/2006/relationships/image" Target="../media/image181.png"/><Relationship Id="rId5" Type="http://schemas.openxmlformats.org/officeDocument/2006/relationships/image" Target="../media/image152.png"/><Relationship Id="rId15" Type="http://schemas.openxmlformats.org/officeDocument/2006/relationships/image" Target="../media/image159.png"/><Relationship Id="rId23" Type="http://schemas.openxmlformats.org/officeDocument/2006/relationships/image" Target="../media/image167.gif"/><Relationship Id="rId28" Type="http://schemas.openxmlformats.org/officeDocument/2006/relationships/image" Target="../media/image172.png"/><Relationship Id="rId36" Type="http://schemas.openxmlformats.org/officeDocument/2006/relationships/image" Target="../media/image180.png"/><Relationship Id="rId10" Type="http://schemas.openxmlformats.org/officeDocument/2006/relationships/image" Target="../media/image155.png"/><Relationship Id="rId19" Type="http://schemas.openxmlformats.org/officeDocument/2006/relationships/image" Target="../media/image163.png"/><Relationship Id="rId31" Type="http://schemas.openxmlformats.org/officeDocument/2006/relationships/image" Target="../media/image175.jpeg"/><Relationship Id="rId44" Type="http://schemas.openxmlformats.org/officeDocument/2006/relationships/image" Target="../media/image185.png"/><Relationship Id="rId4" Type="http://schemas.openxmlformats.org/officeDocument/2006/relationships/image" Target="../media/image151.png"/><Relationship Id="rId9" Type="http://schemas.openxmlformats.org/officeDocument/2006/relationships/image" Target="../media/image94.png"/><Relationship Id="rId14" Type="http://schemas.openxmlformats.org/officeDocument/2006/relationships/image" Target="../media/image158.png"/><Relationship Id="rId22" Type="http://schemas.openxmlformats.org/officeDocument/2006/relationships/image" Target="../media/image166.gif"/><Relationship Id="rId27" Type="http://schemas.openxmlformats.org/officeDocument/2006/relationships/image" Target="../media/image171.jpeg"/><Relationship Id="rId30" Type="http://schemas.openxmlformats.org/officeDocument/2006/relationships/image" Target="../media/image174.png"/><Relationship Id="rId35" Type="http://schemas.openxmlformats.org/officeDocument/2006/relationships/image" Target="../media/image179.jpeg"/><Relationship Id="rId43" Type="http://schemas.openxmlformats.org/officeDocument/2006/relationships/image" Target="../media/image184.png"/><Relationship Id="rId8" Type="http://schemas.openxmlformats.org/officeDocument/2006/relationships/image" Target="../media/image154.png"/><Relationship Id="rId3" Type="http://schemas.openxmlformats.org/officeDocument/2006/relationships/image" Target="../media/image150.png"/><Relationship Id="rId12" Type="http://schemas.openxmlformats.org/officeDocument/2006/relationships/image" Target="../media/image96.png"/><Relationship Id="rId17" Type="http://schemas.openxmlformats.org/officeDocument/2006/relationships/image" Target="../media/image161.png"/><Relationship Id="rId25" Type="http://schemas.openxmlformats.org/officeDocument/2006/relationships/image" Target="../media/image169.jpeg"/><Relationship Id="rId33" Type="http://schemas.openxmlformats.org/officeDocument/2006/relationships/image" Target="../media/image177.png"/><Relationship Id="rId38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3899708"/>
            <a:ext cx="8883552" cy="2478137"/>
          </a:xfrm>
        </p:spPr>
        <p:txBody>
          <a:bodyPr>
            <a:noAutofit/>
          </a:bodyPr>
          <a:lstStyle/>
          <a:p>
            <a:pPr algn="r"/>
            <a:r>
              <a:rPr lang="ru-RU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Факультет информационных технологий</a:t>
            </a:r>
            <a:endParaRPr lang="uk-UA"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1" y="434115"/>
            <a:ext cx="1342191" cy="1491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7704" y="6377845"/>
            <a:ext cx="594605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ru-RU" b="1" dirty="0" smtClean="0">
                <a:ln/>
                <a:solidFill>
                  <a:srgbClr val="FF0000"/>
                </a:solidFill>
              </a:rPr>
              <a:t>Декан факультета ИТ, к.т.н. </a:t>
            </a:r>
            <a:r>
              <a:rPr lang="ru-RU" b="1" dirty="0" err="1" smtClean="0">
                <a:ln/>
                <a:solidFill>
                  <a:srgbClr val="FF0000"/>
                </a:solidFill>
              </a:rPr>
              <a:t>Шиман</a:t>
            </a:r>
            <a:r>
              <a:rPr lang="ru-RU" b="1" dirty="0" smtClean="0">
                <a:ln/>
                <a:solidFill>
                  <a:srgbClr val="FF0000"/>
                </a:solidFill>
              </a:rPr>
              <a:t> Дмитрий Васильевич</a:t>
            </a:r>
            <a:endParaRPr lang="ru-RU" b="1" dirty="0">
              <a:ln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3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6ef5d 679fa3cfb7cc4fe09203eb8e724652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74954"/>
            <a:ext cx="7704856" cy="5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-180528" y="0"/>
            <a:ext cx="9064368" cy="108012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23 факультета в </a:t>
            </a:r>
            <a:r>
              <a:rPr lang="ru-RU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Р</a:t>
            </a:r>
            <a:r>
              <a:rPr lang="ru-RU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еспублике </a:t>
            </a:r>
            <a:r>
              <a:rPr lang="ru-RU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Беларусь готовят ИТ-специалистов</a:t>
            </a:r>
            <a:endParaRPr lang="uk-UA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6171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5" descr="world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819" y="5179681"/>
            <a:ext cx="1368448" cy="164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06845" y="738821"/>
            <a:ext cx="277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ИНТЕРЕСНАЯ</a:t>
            </a:r>
            <a:endParaRPr lang="id-ID" sz="3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 rot="5400000">
            <a:off x="1943271" y="2653880"/>
            <a:ext cx="5257460" cy="6693740"/>
          </a:xfrm>
          <a:custGeom>
            <a:avLst/>
            <a:gdLst>
              <a:gd name="T0" fmla="*/ 2596 w 2894"/>
              <a:gd name="T1" fmla="*/ 1549 h 3686"/>
              <a:gd name="T2" fmla="*/ 2116 w 2894"/>
              <a:gd name="T3" fmla="*/ 900 h 3686"/>
              <a:gd name="T4" fmla="*/ 1793 w 2894"/>
              <a:gd name="T5" fmla="*/ 797 h 3686"/>
              <a:gd name="T6" fmla="*/ 1195 w 2894"/>
              <a:gd name="T7" fmla="*/ 648 h 3686"/>
              <a:gd name="T8" fmla="*/ 614 w 2894"/>
              <a:gd name="T9" fmla="*/ 971 h 3686"/>
              <a:gd name="T10" fmla="*/ 377 w 2894"/>
              <a:gd name="T11" fmla="*/ 1259 h 3686"/>
              <a:gd name="T12" fmla="*/ 359 w 2894"/>
              <a:gd name="T13" fmla="*/ 1934 h 3686"/>
              <a:gd name="T14" fmla="*/ 269 w 2894"/>
              <a:gd name="T15" fmla="*/ 2640 h 3686"/>
              <a:gd name="T16" fmla="*/ 917 w 2894"/>
              <a:gd name="T17" fmla="*/ 2842 h 3686"/>
              <a:gd name="T18" fmla="*/ 1685 w 2894"/>
              <a:gd name="T19" fmla="*/ 2908 h 3686"/>
              <a:gd name="T20" fmla="*/ 2305 w 2894"/>
              <a:gd name="T21" fmla="*/ 3282 h 3686"/>
              <a:gd name="T22" fmla="*/ 2370 w 2894"/>
              <a:gd name="T23" fmla="*/ 2419 h 3686"/>
              <a:gd name="T24" fmla="*/ 2597 w 2894"/>
              <a:gd name="T25" fmla="*/ 1760 h 3686"/>
              <a:gd name="T26" fmla="*/ 516 w 2894"/>
              <a:gd name="T27" fmla="*/ 1250 h 3686"/>
              <a:gd name="T28" fmla="*/ 848 w 2894"/>
              <a:gd name="T29" fmla="*/ 2821 h 3686"/>
              <a:gd name="T30" fmla="*/ 2559 w 2894"/>
              <a:gd name="T31" fmla="*/ 1945 h 3686"/>
              <a:gd name="T32" fmla="*/ 2553 w 2894"/>
              <a:gd name="T33" fmla="*/ 1486 h 3686"/>
              <a:gd name="T34" fmla="*/ 2530 w 2894"/>
              <a:gd name="T35" fmla="*/ 1536 h 3686"/>
              <a:gd name="T36" fmla="*/ 2568 w 2894"/>
              <a:gd name="T37" fmla="*/ 1507 h 3686"/>
              <a:gd name="T38" fmla="*/ 2472 w 2894"/>
              <a:gd name="T39" fmla="*/ 1331 h 3686"/>
              <a:gd name="T40" fmla="*/ 2455 w 2894"/>
              <a:gd name="T41" fmla="*/ 774 h 3686"/>
              <a:gd name="T42" fmla="*/ 2476 w 2894"/>
              <a:gd name="T43" fmla="*/ 761 h 3686"/>
              <a:gd name="T44" fmla="*/ 2289 w 2894"/>
              <a:gd name="T45" fmla="*/ 883 h 3686"/>
              <a:gd name="T46" fmla="*/ 2096 w 2894"/>
              <a:gd name="T47" fmla="*/ 2995 h 3686"/>
              <a:gd name="T48" fmla="*/ 1226 w 2894"/>
              <a:gd name="T49" fmla="*/ 2949 h 3686"/>
              <a:gd name="T50" fmla="*/ 1227 w 2894"/>
              <a:gd name="T51" fmla="*/ 3171 h 3686"/>
              <a:gd name="T52" fmla="*/ 739 w 2894"/>
              <a:gd name="T53" fmla="*/ 494 h 3686"/>
              <a:gd name="T54" fmla="*/ 1737 w 2894"/>
              <a:gd name="T55" fmla="*/ 390 h 3686"/>
              <a:gd name="T56" fmla="*/ 1718 w 2894"/>
              <a:gd name="T57" fmla="*/ 522 h 3686"/>
              <a:gd name="T58" fmla="*/ 1876 w 2894"/>
              <a:gd name="T59" fmla="*/ 769 h 3686"/>
              <a:gd name="T60" fmla="*/ 1728 w 2894"/>
              <a:gd name="T61" fmla="*/ 329 h 3686"/>
              <a:gd name="T62" fmla="*/ 1626 w 2894"/>
              <a:gd name="T63" fmla="*/ 552 h 3686"/>
              <a:gd name="T64" fmla="*/ 1544 w 2894"/>
              <a:gd name="T65" fmla="*/ 610 h 3686"/>
              <a:gd name="T66" fmla="*/ 1542 w 2894"/>
              <a:gd name="T67" fmla="*/ 321 h 3686"/>
              <a:gd name="T68" fmla="*/ 1296 w 2894"/>
              <a:gd name="T69" fmla="*/ 66 h 3686"/>
              <a:gd name="T70" fmla="*/ 1003 w 2894"/>
              <a:gd name="T71" fmla="*/ 564 h 3686"/>
              <a:gd name="T72" fmla="*/ 674 w 2894"/>
              <a:gd name="T73" fmla="*/ 506 h 3686"/>
              <a:gd name="T74" fmla="*/ 723 w 2894"/>
              <a:gd name="T75" fmla="*/ 962 h 3686"/>
              <a:gd name="T76" fmla="*/ 706 w 2894"/>
              <a:gd name="T77" fmla="*/ 1044 h 3686"/>
              <a:gd name="T78" fmla="*/ 343 w 2894"/>
              <a:gd name="T79" fmla="*/ 2205 h 3686"/>
              <a:gd name="T80" fmla="*/ 362 w 2894"/>
              <a:gd name="T81" fmla="*/ 2151 h 3686"/>
              <a:gd name="T82" fmla="*/ 421 w 2894"/>
              <a:gd name="T83" fmla="*/ 1331 h 3686"/>
              <a:gd name="T84" fmla="*/ 183 w 2894"/>
              <a:gd name="T85" fmla="*/ 1377 h 3686"/>
              <a:gd name="T86" fmla="*/ 127 w 2894"/>
              <a:gd name="T87" fmla="*/ 1607 h 3686"/>
              <a:gd name="T88" fmla="*/ 327 w 2894"/>
              <a:gd name="T89" fmla="*/ 1615 h 3686"/>
              <a:gd name="T90" fmla="*/ 357 w 2894"/>
              <a:gd name="T91" fmla="*/ 2015 h 3686"/>
              <a:gd name="T92" fmla="*/ 301 w 2894"/>
              <a:gd name="T93" fmla="*/ 2443 h 3686"/>
              <a:gd name="T94" fmla="*/ 440 w 2894"/>
              <a:gd name="T95" fmla="*/ 2646 h 3686"/>
              <a:gd name="T96" fmla="*/ 541 w 2894"/>
              <a:gd name="T97" fmla="*/ 2859 h 3686"/>
              <a:gd name="T98" fmla="*/ 420 w 2894"/>
              <a:gd name="T99" fmla="*/ 3046 h 3686"/>
              <a:gd name="T100" fmla="*/ 1039 w 2894"/>
              <a:gd name="T101" fmla="*/ 2885 h 3686"/>
              <a:gd name="T102" fmla="*/ 1171 w 2894"/>
              <a:gd name="T103" fmla="*/ 3427 h 3686"/>
              <a:gd name="T104" fmla="*/ 1276 w 2894"/>
              <a:gd name="T105" fmla="*/ 3076 h 3686"/>
              <a:gd name="T106" fmla="*/ 1350 w 2894"/>
              <a:gd name="T107" fmla="*/ 3108 h 3686"/>
              <a:gd name="T108" fmla="*/ 1351 w 2894"/>
              <a:gd name="T109" fmla="*/ 3397 h 3686"/>
              <a:gd name="T110" fmla="*/ 1353 w 2894"/>
              <a:gd name="T111" fmla="*/ 3653 h 3686"/>
              <a:gd name="T112" fmla="*/ 1943 w 2894"/>
              <a:gd name="T113" fmla="*/ 3163 h 3686"/>
              <a:gd name="T114" fmla="*/ 2231 w 2894"/>
              <a:gd name="T115" fmla="*/ 3174 h 3686"/>
              <a:gd name="T116" fmla="*/ 2187 w 2894"/>
              <a:gd name="T117" fmla="*/ 2722 h 3686"/>
              <a:gd name="T118" fmla="*/ 2304 w 2894"/>
              <a:gd name="T119" fmla="*/ 2554 h 3686"/>
              <a:gd name="T120" fmla="*/ 2625 w 2894"/>
              <a:gd name="T121" fmla="*/ 2370 h 3686"/>
              <a:gd name="T122" fmla="*/ 2611 w 2894"/>
              <a:gd name="T123" fmla="*/ 2236 h 3686"/>
              <a:gd name="T124" fmla="*/ 2685 w 2894"/>
              <a:gd name="T125" fmla="*/ 2030 h 3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94" h="3686">
                <a:moveTo>
                  <a:pt x="2894" y="2050"/>
                </a:moveTo>
                <a:cubicBezTo>
                  <a:pt x="2604" y="1992"/>
                  <a:pt x="2604" y="1992"/>
                  <a:pt x="2604" y="1992"/>
                </a:cubicBezTo>
                <a:cubicBezTo>
                  <a:pt x="2605" y="1991"/>
                  <a:pt x="2607" y="1991"/>
                  <a:pt x="2608" y="1990"/>
                </a:cubicBezTo>
                <a:cubicBezTo>
                  <a:pt x="2608" y="1991"/>
                  <a:pt x="2609" y="1991"/>
                  <a:pt x="2609" y="1991"/>
                </a:cubicBezTo>
                <a:cubicBezTo>
                  <a:pt x="2611" y="1991"/>
                  <a:pt x="2614" y="1991"/>
                  <a:pt x="2617" y="1990"/>
                </a:cubicBezTo>
                <a:cubicBezTo>
                  <a:pt x="2629" y="1989"/>
                  <a:pt x="2637" y="1980"/>
                  <a:pt x="2637" y="1969"/>
                </a:cubicBezTo>
                <a:cubicBezTo>
                  <a:pt x="2642" y="1966"/>
                  <a:pt x="2646" y="1963"/>
                  <a:pt x="2649" y="1958"/>
                </a:cubicBezTo>
                <a:cubicBezTo>
                  <a:pt x="2654" y="1950"/>
                  <a:pt x="2653" y="1940"/>
                  <a:pt x="2648" y="1933"/>
                </a:cubicBezTo>
                <a:cubicBezTo>
                  <a:pt x="2647" y="1933"/>
                  <a:pt x="2647" y="1933"/>
                  <a:pt x="2647" y="1933"/>
                </a:cubicBezTo>
                <a:cubicBezTo>
                  <a:pt x="2663" y="1920"/>
                  <a:pt x="2662" y="1894"/>
                  <a:pt x="2642" y="1883"/>
                </a:cubicBezTo>
                <a:cubicBezTo>
                  <a:pt x="2641" y="1882"/>
                  <a:pt x="2641" y="1882"/>
                  <a:pt x="2640" y="1881"/>
                </a:cubicBezTo>
                <a:cubicBezTo>
                  <a:pt x="2640" y="1881"/>
                  <a:pt x="2639" y="1881"/>
                  <a:pt x="2639" y="1881"/>
                </a:cubicBezTo>
                <a:cubicBezTo>
                  <a:pt x="2639" y="1874"/>
                  <a:pt x="2635" y="1866"/>
                  <a:pt x="2628" y="1864"/>
                </a:cubicBezTo>
                <a:cubicBezTo>
                  <a:pt x="2627" y="1864"/>
                  <a:pt x="2627" y="1864"/>
                  <a:pt x="2627" y="1864"/>
                </a:cubicBezTo>
                <a:cubicBezTo>
                  <a:pt x="2618" y="1858"/>
                  <a:pt x="2609" y="1857"/>
                  <a:pt x="2599" y="1861"/>
                </a:cubicBezTo>
                <a:cubicBezTo>
                  <a:pt x="2589" y="1865"/>
                  <a:pt x="2583" y="1872"/>
                  <a:pt x="2580" y="1883"/>
                </a:cubicBezTo>
                <a:cubicBezTo>
                  <a:pt x="2580" y="1883"/>
                  <a:pt x="2580" y="1883"/>
                  <a:pt x="2579" y="1883"/>
                </a:cubicBezTo>
                <a:cubicBezTo>
                  <a:pt x="2565" y="1890"/>
                  <a:pt x="2551" y="1896"/>
                  <a:pt x="2536" y="1901"/>
                </a:cubicBezTo>
                <a:cubicBezTo>
                  <a:pt x="2537" y="1880"/>
                  <a:pt x="2537" y="1860"/>
                  <a:pt x="2537" y="1839"/>
                </a:cubicBezTo>
                <a:cubicBezTo>
                  <a:pt x="2537" y="1824"/>
                  <a:pt x="2537" y="1808"/>
                  <a:pt x="2536" y="1793"/>
                </a:cubicBezTo>
                <a:cubicBezTo>
                  <a:pt x="2541" y="1796"/>
                  <a:pt x="2547" y="1797"/>
                  <a:pt x="2553" y="1797"/>
                </a:cubicBezTo>
                <a:cubicBezTo>
                  <a:pt x="2566" y="1795"/>
                  <a:pt x="2575" y="1782"/>
                  <a:pt x="2573" y="1768"/>
                </a:cubicBezTo>
                <a:cubicBezTo>
                  <a:pt x="2572" y="1754"/>
                  <a:pt x="2559" y="1745"/>
                  <a:pt x="2546" y="1746"/>
                </a:cubicBezTo>
                <a:cubicBezTo>
                  <a:pt x="2541" y="1747"/>
                  <a:pt x="2537" y="1749"/>
                  <a:pt x="2534" y="1752"/>
                </a:cubicBezTo>
                <a:cubicBezTo>
                  <a:pt x="2534" y="1750"/>
                  <a:pt x="2534" y="1748"/>
                  <a:pt x="2534" y="1746"/>
                </a:cubicBezTo>
                <a:cubicBezTo>
                  <a:pt x="2537" y="1744"/>
                  <a:pt x="2541" y="1743"/>
                  <a:pt x="2545" y="1742"/>
                </a:cubicBezTo>
                <a:cubicBezTo>
                  <a:pt x="2561" y="1740"/>
                  <a:pt x="2575" y="1751"/>
                  <a:pt x="2578" y="1768"/>
                </a:cubicBezTo>
                <a:cubicBezTo>
                  <a:pt x="2580" y="1784"/>
                  <a:pt x="2569" y="1799"/>
                  <a:pt x="2553" y="1801"/>
                </a:cubicBezTo>
                <a:cubicBezTo>
                  <a:pt x="2549" y="1802"/>
                  <a:pt x="2544" y="1801"/>
                  <a:pt x="2540" y="1800"/>
                </a:cubicBezTo>
                <a:cubicBezTo>
                  <a:pt x="2544" y="1830"/>
                  <a:pt x="2544" y="1830"/>
                  <a:pt x="2544" y="1830"/>
                </a:cubicBezTo>
                <a:cubicBezTo>
                  <a:pt x="2573" y="1827"/>
                  <a:pt x="2608" y="1813"/>
                  <a:pt x="2604" y="1776"/>
                </a:cubicBezTo>
                <a:cubicBezTo>
                  <a:pt x="2665" y="1739"/>
                  <a:pt x="2657" y="1648"/>
                  <a:pt x="2587" y="1629"/>
                </a:cubicBezTo>
                <a:cubicBezTo>
                  <a:pt x="2582" y="1620"/>
                  <a:pt x="2576" y="1614"/>
                  <a:pt x="2568" y="1610"/>
                </a:cubicBezTo>
                <a:cubicBezTo>
                  <a:pt x="2570" y="1610"/>
                  <a:pt x="2572" y="1610"/>
                  <a:pt x="2573" y="1610"/>
                </a:cubicBezTo>
                <a:cubicBezTo>
                  <a:pt x="2579" y="1609"/>
                  <a:pt x="2583" y="1607"/>
                  <a:pt x="2587" y="1603"/>
                </a:cubicBezTo>
                <a:cubicBezTo>
                  <a:pt x="2587" y="1603"/>
                  <a:pt x="2587" y="1603"/>
                  <a:pt x="2588" y="1603"/>
                </a:cubicBezTo>
                <a:cubicBezTo>
                  <a:pt x="2590" y="1602"/>
                  <a:pt x="2591" y="1601"/>
                  <a:pt x="2593" y="1600"/>
                </a:cubicBezTo>
                <a:cubicBezTo>
                  <a:pt x="2601" y="1596"/>
                  <a:pt x="2604" y="1586"/>
                  <a:pt x="2601" y="1578"/>
                </a:cubicBezTo>
                <a:cubicBezTo>
                  <a:pt x="2604" y="1574"/>
                  <a:pt x="2605" y="1570"/>
                  <a:pt x="2606" y="1566"/>
                </a:cubicBezTo>
                <a:cubicBezTo>
                  <a:pt x="2606" y="1559"/>
                  <a:pt x="2602" y="1552"/>
                  <a:pt x="2596" y="1549"/>
                </a:cubicBezTo>
                <a:cubicBezTo>
                  <a:pt x="2596" y="1549"/>
                  <a:pt x="2596" y="1549"/>
                  <a:pt x="2596" y="1549"/>
                </a:cubicBezTo>
                <a:cubicBezTo>
                  <a:pt x="2599" y="1542"/>
                  <a:pt x="2599" y="1536"/>
                  <a:pt x="2597" y="1530"/>
                </a:cubicBezTo>
                <a:cubicBezTo>
                  <a:pt x="2599" y="1530"/>
                  <a:pt x="2602" y="1529"/>
                  <a:pt x="2605" y="1528"/>
                </a:cubicBezTo>
                <a:cubicBezTo>
                  <a:pt x="2607" y="1528"/>
                  <a:pt x="2608" y="1529"/>
                  <a:pt x="2610" y="1531"/>
                </a:cubicBezTo>
                <a:cubicBezTo>
                  <a:pt x="2618" y="1543"/>
                  <a:pt x="2630" y="1547"/>
                  <a:pt x="2643" y="1542"/>
                </a:cubicBezTo>
                <a:cubicBezTo>
                  <a:pt x="2652" y="1539"/>
                  <a:pt x="2659" y="1533"/>
                  <a:pt x="2664" y="1526"/>
                </a:cubicBezTo>
                <a:cubicBezTo>
                  <a:pt x="2665" y="1526"/>
                  <a:pt x="2665" y="1525"/>
                  <a:pt x="2665" y="1525"/>
                </a:cubicBezTo>
                <a:cubicBezTo>
                  <a:pt x="2668" y="1523"/>
                  <a:pt x="2671" y="1521"/>
                  <a:pt x="2673" y="1518"/>
                </a:cubicBezTo>
                <a:cubicBezTo>
                  <a:pt x="2686" y="1507"/>
                  <a:pt x="2688" y="1490"/>
                  <a:pt x="2679" y="1477"/>
                </a:cubicBezTo>
                <a:cubicBezTo>
                  <a:pt x="2683" y="1470"/>
                  <a:pt x="2684" y="1462"/>
                  <a:pt x="2683" y="1454"/>
                </a:cubicBezTo>
                <a:cubicBezTo>
                  <a:pt x="2682" y="1441"/>
                  <a:pt x="2672" y="1431"/>
                  <a:pt x="2661" y="1428"/>
                </a:cubicBezTo>
                <a:cubicBezTo>
                  <a:pt x="2661" y="1428"/>
                  <a:pt x="2660" y="1428"/>
                  <a:pt x="2660" y="1428"/>
                </a:cubicBezTo>
                <a:cubicBezTo>
                  <a:pt x="2667" y="1399"/>
                  <a:pt x="2644" y="1372"/>
                  <a:pt x="2613" y="1376"/>
                </a:cubicBezTo>
                <a:cubicBezTo>
                  <a:pt x="2611" y="1376"/>
                  <a:pt x="2610" y="1376"/>
                  <a:pt x="2608" y="1376"/>
                </a:cubicBezTo>
                <a:cubicBezTo>
                  <a:pt x="2608" y="1376"/>
                  <a:pt x="2608" y="1376"/>
                  <a:pt x="2608" y="1376"/>
                </a:cubicBezTo>
                <a:cubicBezTo>
                  <a:pt x="2608" y="1376"/>
                  <a:pt x="2607" y="1375"/>
                  <a:pt x="2607" y="1375"/>
                </a:cubicBezTo>
                <a:cubicBezTo>
                  <a:pt x="2645" y="1355"/>
                  <a:pt x="2645" y="1355"/>
                  <a:pt x="2645" y="1355"/>
                </a:cubicBezTo>
                <a:cubicBezTo>
                  <a:pt x="2712" y="1217"/>
                  <a:pt x="2712" y="1217"/>
                  <a:pt x="2712" y="1217"/>
                </a:cubicBezTo>
                <a:cubicBezTo>
                  <a:pt x="2560" y="1193"/>
                  <a:pt x="2560" y="1193"/>
                  <a:pt x="2560" y="1193"/>
                </a:cubicBezTo>
                <a:cubicBezTo>
                  <a:pt x="2482" y="1234"/>
                  <a:pt x="2482" y="1234"/>
                  <a:pt x="2482" y="1234"/>
                </a:cubicBezTo>
                <a:cubicBezTo>
                  <a:pt x="2608" y="1137"/>
                  <a:pt x="2608" y="1137"/>
                  <a:pt x="2608" y="1137"/>
                </a:cubicBezTo>
                <a:cubicBezTo>
                  <a:pt x="2584" y="1106"/>
                  <a:pt x="2584" y="1106"/>
                  <a:pt x="2584" y="1106"/>
                </a:cubicBezTo>
                <a:cubicBezTo>
                  <a:pt x="2613" y="1084"/>
                  <a:pt x="2613" y="1084"/>
                  <a:pt x="2613" y="1084"/>
                </a:cubicBezTo>
                <a:cubicBezTo>
                  <a:pt x="2599" y="1065"/>
                  <a:pt x="2599" y="1065"/>
                  <a:pt x="2599" y="1065"/>
                </a:cubicBezTo>
                <a:cubicBezTo>
                  <a:pt x="2624" y="1046"/>
                  <a:pt x="2624" y="1046"/>
                  <a:pt x="2624" y="1046"/>
                </a:cubicBezTo>
                <a:cubicBezTo>
                  <a:pt x="2529" y="922"/>
                  <a:pt x="2529" y="922"/>
                  <a:pt x="2529" y="922"/>
                </a:cubicBezTo>
                <a:cubicBezTo>
                  <a:pt x="2504" y="942"/>
                  <a:pt x="2504" y="942"/>
                  <a:pt x="2504" y="942"/>
                </a:cubicBezTo>
                <a:cubicBezTo>
                  <a:pt x="2489" y="922"/>
                  <a:pt x="2489" y="922"/>
                  <a:pt x="2489" y="922"/>
                </a:cubicBezTo>
                <a:cubicBezTo>
                  <a:pt x="2460" y="944"/>
                  <a:pt x="2460" y="944"/>
                  <a:pt x="2460" y="944"/>
                </a:cubicBezTo>
                <a:cubicBezTo>
                  <a:pt x="2445" y="925"/>
                  <a:pt x="2445" y="925"/>
                  <a:pt x="2445" y="925"/>
                </a:cubicBezTo>
                <a:cubicBezTo>
                  <a:pt x="2309" y="1030"/>
                  <a:pt x="2309" y="1030"/>
                  <a:pt x="2309" y="1030"/>
                </a:cubicBezTo>
                <a:cubicBezTo>
                  <a:pt x="2630" y="698"/>
                  <a:pt x="2630" y="698"/>
                  <a:pt x="2630" y="698"/>
                </a:cubicBezTo>
                <a:cubicBezTo>
                  <a:pt x="2498" y="570"/>
                  <a:pt x="2498" y="570"/>
                  <a:pt x="2498" y="570"/>
                </a:cubicBezTo>
                <a:cubicBezTo>
                  <a:pt x="2109" y="974"/>
                  <a:pt x="2109" y="974"/>
                  <a:pt x="2109" y="974"/>
                </a:cubicBezTo>
                <a:cubicBezTo>
                  <a:pt x="2085" y="955"/>
                  <a:pt x="2060" y="938"/>
                  <a:pt x="2035" y="922"/>
                </a:cubicBezTo>
                <a:cubicBezTo>
                  <a:pt x="2035" y="921"/>
                  <a:pt x="2035" y="921"/>
                  <a:pt x="2035" y="921"/>
                </a:cubicBezTo>
                <a:cubicBezTo>
                  <a:pt x="2037" y="917"/>
                  <a:pt x="2038" y="913"/>
                  <a:pt x="2040" y="909"/>
                </a:cubicBezTo>
                <a:cubicBezTo>
                  <a:pt x="2040" y="909"/>
                  <a:pt x="2041" y="909"/>
                  <a:pt x="2042" y="908"/>
                </a:cubicBezTo>
                <a:cubicBezTo>
                  <a:pt x="2054" y="903"/>
                  <a:pt x="2068" y="907"/>
                  <a:pt x="2080" y="904"/>
                </a:cubicBezTo>
                <a:cubicBezTo>
                  <a:pt x="2088" y="902"/>
                  <a:pt x="2095" y="899"/>
                  <a:pt x="2101" y="895"/>
                </a:cubicBezTo>
                <a:cubicBezTo>
                  <a:pt x="2101" y="895"/>
                  <a:pt x="2102" y="895"/>
                  <a:pt x="2102" y="895"/>
                </a:cubicBezTo>
                <a:cubicBezTo>
                  <a:pt x="2106" y="897"/>
                  <a:pt x="2110" y="899"/>
                  <a:pt x="2116" y="900"/>
                </a:cubicBezTo>
                <a:cubicBezTo>
                  <a:pt x="2124" y="902"/>
                  <a:pt x="2132" y="899"/>
                  <a:pt x="2138" y="893"/>
                </a:cubicBezTo>
                <a:cubicBezTo>
                  <a:pt x="2140" y="892"/>
                  <a:pt x="2142" y="893"/>
                  <a:pt x="2144" y="894"/>
                </a:cubicBezTo>
                <a:cubicBezTo>
                  <a:pt x="2156" y="902"/>
                  <a:pt x="2168" y="900"/>
                  <a:pt x="2179" y="891"/>
                </a:cubicBezTo>
                <a:cubicBezTo>
                  <a:pt x="2186" y="885"/>
                  <a:pt x="2190" y="876"/>
                  <a:pt x="2192" y="867"/>
                </a:cubicBezTo>
                <a:cubicBezTo>
                  <a:pt x="2192" y="867"/>
                  <a:pt x="2192" y="867"/>
                  <a:pt x="2193" y="867"/>
                </a:cubicBezTo>
                <a:cubicBezTo>
                  <a:pt x="2195" y="864"/>
                  <a:pt x="2196" y="860"/>
                  <a:pt x="2197" y="857"/>
                </a:cubicBezTo>
                <a:cubicBezTo>
                  <a:pt x="2205" y="842"/>
                  <a:pt x="2199" y="825"/>
                  <a:pt x="2186" y="816"/>
                </a:cubicBezTo>
                <a:cubicBezTo>
                  <a:pt x="2187" y="809"/>
                  <a:pt x="2185" y="801"/>
                  <a:pt x="2181" y="794"/>
                </a:cubicBezTo>
                <a:cubicBezTo>
                  <a:pt x="2174" y="783"/>
                  <a:pt x="2162" y="777"/>
                  <a:pt x="2150" y="779"/>
                </a:cubicBezTo>
                <a:cubicBezTo>
                  <a:pt x="2150" y="779"/>
                  <a:pt x="2150" y="779"/>
                  <a:pt x="2149" y="779"/>
                </a:cubicBezTo>
                <a:cubicBezTo>
                  <a:pt x="2145" y="750"/>
                  <a:pt x="2112" y="734"/>
                  <a:pt x="2085" y="750"/>
                </a:cubicBezTo>
                <a:cubicBezTo>
                  <a:pt x="2084" y="751"/>
                  <a:pt x="2082" y="751"/>
                  <a:pt x="2081" y="752"/>
                </a:cubicBezTo>
                <a:cubicBezTo>
                  <a:pt x="2081" y="752"/>
                  <a:pt x="2081" y="752"/>
                  <a:pt x="2081" y="752"/>
                </a:cubicBezTo>
                <a:cubicBezTo>
                  <a:pt x="2072" y="748"/>
                  <a:pt x="2059" y="747"/>
                  <a:pt x="2052" y="754"/>
                </a:cubicBezTo>
                <a:cubicBezTo>
                  <a:pt x="2051" y="755"/>
                  <a:pt x="2051" y="755"/>
                  <a:pt x="2051" y="756"/>
                </a:cubicBezTo>
                <a:cubicBezTo>
                  <a:pt x="2038" y="762"/>
                  <a:pt x="2030" y="772"/>
                  <a:pt x="2028" y="787"/>
                </a:cubicBezTo>
                <a:cubicBezTo>
                  <a:pt x="2025" y="802"/>
                  <a:pt x="2030" y="815"/>
                  <a:pt x="2041" y="825"/>
                </a:cubicBezTo>
                <a:cubicBezTo>
                  <a:pt x="2041" y="826"/>
                  <a:pt x="2041" y="826"/>
                  <a:pt x="2041" y="827"/>
                </a:cubicBezTo>
                <a:cubicBezTo>
                  <a:pt x="2039" y="850"/>
                  <a:pt x="2036" y="873"/>
                  <a:pt x="2031" y="896"/>
                </a:cubicBezTo>
                <a:cubicBezTo>
                  <a:pt x="2029" y="899"/>
                  <a:pt x="2025" y="900"/>
                  <a:pt x="2021" y="903"/>
                </a:cubicBezTo>
                <a:cubicBezTo>
                  <a:pt x="2018" y="905"/>
                  <a:pt x="2015" y="907"/>
                  <a:pt x="2014" y="909"/>
                </a:cubicBezTo>
                <a:cubicBezTo>
                  <a:pt x="2002" y="902"/>
                  <a:pt x="1990" y="895"/>
                  <a:pt x="1978" y="888"/>
                </a:cubicBezTo>
                <a:cubicBezTo>
                  <a:pt x="1982" y="885"/>
                  <a:pt x="1986" y="882"/>
                  <a:pt x="1988" y="877"/>
                </a:cubicBezTo>
                <a:cubicBezTo>
                  <a:pt x="1994" y="865"/>
                  <a:pt x="1988" y="850"/>
                  <a:pt x="1976" y="844"/>
                </a:cubicBezTo>
                <a:cubicBezTo>
                  <a:pt x="1963" y="838"/>
                  <a:pt x="1948" y="843"/>
                  <a:pt x="1942" y="855"/>
                </a:cubicBezTo>
                <a:cubicBezTo>
                  <a:pt x="1940" y="859"/>
                  <a:pt x="1940" y="864"/>
                  <a:pt x="1940" y="868"/>
                </a:cubicBezTo>
                <a:cubicBezTo>
                  <a:pt x="1939" y="867"/>
                  <a:pt x="1937" y="866"/>
                  <a:pt x="1936" y="866"/>
                </a:cubicBezTo>
                <a:cubicBezTo>
                  <a:pt x="1936" y="861"/>
                  <a:pt x="1936" y="857"/>
                  <a:pt x="1938" y="853"/>
                </a:cubicBezTo>
                <a:cubicBezTo>
                  <a:pt x="1945" y="839"/>
                  <a:pt x="1963" y="833"/>
                  <a:pt x="1978" y="840"/>
                </a:cubicBezTo>
                <a:cubicBezTo>
                  <a:pt x="1992" y="847"/>
                  <a:pt x="1998" y="863"/>
                  <a:pt x="1993" y="877"/>
                </a:cubicBezTo>
                <a:cubicBezTo>
                  <a:pt x="1993" y="877"/>
                  <a:pt x="1993" y="878"/>
                  <a:pt x="1992" y="879"/>
                </a:cubicBezTo>
                <a:cubicBezTo>
                  <a:pt x="1992" y="879"/>
                  <a:pt x="1992" y="879"/>
                  <a:pt x="1992" y="879"/>
                </a:cubicBezTo>
                <a:cubicBezTo>
                  <a:pt x="1990" y="883"/>
                  <a:pt x="1987" y="886"/>
                  <a:pt x="1984" y="889"/>
                </a:cubicBezTo>
                <a:cubicBezTo>
                  <a:pt x="1998" y="896"/>
                  <a:pt x="1998" y="896"/>
                  <a:pt x="1998" y="896"/>
                </a:cubicBezTo>
                <a:cubicBezTo>
                  <a:pt x="1999" y="895"/>
                  <a:pt x="1999" y="894"/>
                  <a:pt x="2000" y="893"/>
                </a:cubicBezTo>
                <a:cubicBezTo>
                  <a:pt x="2005" y="895"/>
                  <a:pt x="2008" y="891"/>
                  <a:pt x="2011" y="884"/>
                </a:cubicBezTo>
                <a:cubicBezTo>
                  <a:pt x="2014" y="877"/>
                  <a:pt x="2008" y="874"/>
                  <a:pt x="2008" y="874"/>
                </a:cubicBezTo>
                <a:cubicBezTo>
                  <a:pt x="2008" y="874"/>
                  <a:pt x="2008" y="874"/>
                  <a:pt x="2008" y="874"/>
                </a:cubicBezTo>
                <a:cubicBezTo>
                  <a:pt x="2013" y="855"/>
                  <a:pt x="2012" y="835"/>
                  <a:pt x="1998" y="820"/>
                </a:cubicBezTo>
                <a:cubicBezTo>
                  <a:pt x="2002" y="747"/>
                  <a:pt x="1917" y="711"/>
                  <a:pt x="1863" y="758"/>
                </a:cubicBezTo>
                <a:cubicBezTo>
                  <a:pt x="1830" y="742"/>
                  <a:pt x="1805" y="771"/>
                  <a:pt x="1793" y="797"/>
                </a:cubicBezTo>
                <a:cubicBezTo>
                  <a:pt x="1821" y="811"/>
                  <a:pt x="1821" y="811"/>
                  <a:pt x="1821" y="811"/>
                </a:cubicBezTo>
                <a:cubicBezTo>
                  <a:pt x="1821" y="806"/>
                  <a:pt x="1822" y="802"/>
                  <a:pt x="1823" y="798"/>
                </a:cubicBezTo>
                <a:cubicBezTo>
                  <a:pt x="1830" y="784"/>
                  <a:pt x="1848" y="778"/>
                  <a:pt x="1863" y="785"/>
                </a:cubicBezTo>
                <a:cubicBezTo>
                  <a:pt x="1878" y="792"/>
                  <a:pt x="1884" y="810"/>
                  <a:pt x="1877" y="824"/>
                </a:cubicBezTo>
                <a:cubicBezTo>
                  <a:pt x="1875" y="828"/>
                  <a:pt x="1873" y="831"/>
                  <a:pt x="1869" y="834"/>
                </a:cubicBezTo>
                <a:cubicBezTo>
                  <a:pt x="1902" y="849"/>
                  <a:pt x="1902" y="849"/>
                  <a:pt x="1902" y="849"/>
                </a:cubicBezTo>
                <a:cubicBezTo>
                  <a:pt x="1889" y="844"/>
                  <a:pt x="1876" y="838"/>
                  <a:pt x="1863" y="833"/>
                </a:cubicBezTo>
                <a:cubicBezTo>
                  <a:pt x="1867" y="830"/>
                  <a:pt x="1871" y="827"/>
                  <a:pt x="1873" y="822"/>
                </a:cubicBezTo>
                <a:cubicBezTo>
                  <a:pt x="1879" y="810"/>
                  <a:pt x="1874" y="795"/>
                  <a:pt x="1861" y="789"/>
                </a:cubicBezTo>
                <a:cubicBezTo>
                  <a:pt x="1848" y="783"/>
                  <a:pt x="1833" y="788"/>
                  <a:pt x="1828" y="800"/>
                </a:cubicBezTo>
                <a:cubicBezTo>
                  <a:pt x="1825" y="806"/>
                  <a:pt x="1825" y="813"/>
                  <a:pt x="1827" y="818"/>
                </a:cubicBezTo>
                <a:cubicBezTo>
                  <a:pt x="1800" y="808"/>
                  <a:pt x="1772" y="799"/>
                  <a:pt x="1744" y="792"/>
                </a:cubicBezTo>
                <a:cubicBezTo>
                  <a:pt x="1822" y="264"/>
                  <a:pt x="1822" y="264"/>
                  <a:pt x="1822" y="264"/>
                </a:cubicBezTo>
                <a:cubicBezTo>
                  <a:pt x="1782" y="258"/>
                  <a:pt x="1782" y="258"/>
                  <a:pt x="1782" y="258"/>
                </a:cubicBezTo>
                <a:cubicBezTo>
                  <a:pt x="1787" y="224"/>
                  <a:pt x="1787" y="224"/>
                  <a:pt x="1787" y="224"/>
                </a:cubicBezTo>
                <a:cubicBezTo>
                  <a:pt x="1744" y="172"/>
                  <a:pt x="1744" y="172"/>
                  <a:pt x="1744" y="172"/>
                </a:cubicBezTo>
                <a:cubicBezTo>
                  <a:pt x="1687" y="209"/>
                  <a:pt x="1687" y="209"/>
                  <a:pt x="1687" y="209"/>
                </a:cubicBezTo>
                <a:cubicBezTo>
                  <a:pt x="1682" y="243"/>
                  <a:pt x="1682" y="243"/>
                  <a:pt x="1682" y="243"/>
                </a:cubicBezTo>
                <a:cubicBezTo>
                  <a:pt x="1642" y="237"/>
                  <a:pt x="1642" y="237"/>
                  <a:pt x="1642" y="237"/>
                </a:cubicBezTo>
                <a:cubicBezTo>
                  <a:pt x="1575" y="684"/>
                  <a:pt x="1575" y="684"/>
                  <a:pt x="1575" y="684"/>
                </a:cubicBezTo>
                <a:cubicBezTo>
                  <a:pt x="1571" y="0"/>
                  <a:pt x="1571" y="0"/>
                  <a:pt x="1571" y="0"/>
                </a:cubicBezTo>
                <a:cubicBezTo>
                  <a:pt x="1265" y="2"/>
                  <a:pt x="1265" y="2"/>
                  <a:pt x="1265" y="2"/>
                </a:cubicBezTo>
                <a:cubicBezTo>
                  <a:pt x="1269" y="766"/>
                  <a:pt x="1269" y="766"/>
                  <a:pt x="1269" y="766"/>
                </a:cubicBezTo>
                <a:cubicBezTo>
                  <a:pt x="1249" y="770"/>
                  <a:pt x="1229" y="774"/>
                  <a:pt x="1209" y="778"/>
                </a:cubicBezTo>
                <a:cubicBezTo>
                  <a:pt x="1209" y="778"/>
                  <a:pt x="1209" y="777"/>
                  <a:pt x="1208" y="776"/>
                </a:cubicBezTo>
                <a:cubicBezTo>
                  <a:pt x="1207" y="774"/>
                  <a:pt x="1206" y="771"/>
                  <a:pt x="1205" y="768"/>
                </a:cubicBezTo>
                <a:cubicBezTo>
                  <a:pt x="1205" y="768"/>
                  <a:pt x="1205" y="768"/>
                  <a:pt x="1205" y="767"/>
                </a:cubicBezTo>
                <a:cubicBezTo>
                  <a:pt x="1209" y="758"/>
                  <a:pt x="1218" y="753"/>
                  <a:pt x="1223" y="746"/>
                </a:cubicBezTo>
                <a:cubicBezTo>
                  <a:pt x="1225" y="741"/>
                  <a:pt x="1227" y="736"/>
                  <a:pt x="1229" y="731"/>
                </a:cubicBezTo>
                <a:cubicBezTo>
                  <a:pt x="1229" y="731"/>
                  <a:pt x="1229" y="730"/>
                  <a:pt x="1229" y="730"/>
                </a:cubicBezTo>
                <a:cubicBezTo>
                  <a:pt x="1232" y="730"/>
                  <a:pt x="1235" y="728"/>
                  <a:pt x="1239" y="726"/>
                </a:cubicBezTo>
                <a:cubicBezTo>
                  <a:pt x="1243" y="722"/>
                  <a:pt x="1246" y="717"/>
                  <a:pt x="1246" y="711"/>
                </a:cubicBezTo>
                <a:cubicBezTo>
                  <a:pt x="1247" y="710"/>
                  <a:pt x="1248" y="709"/>
                  <a:pt x="1249" y="709"/>
                </a:cubicBezTo>
                <a:cubicBezTo>
                  <a:pt x="1259" y="706"/>
                  <a:pt x="1265" y="700"/>
                  <a:pt x="1266" y="689"/>
                </a:cubicBezTo>
                <a:cubicBezTo>
                  <a:pt x="1266" y="683"/>
                  <a:pt x="1264" y="677"/>
                  <a:pt x="1260" y="671"/>
                </a:cubicBezTo>
                <a:cubicBezTo>
                  <a:pt x="1260" y="671"/>
                  <a:pt x="1260" y="671"/>
                  <a:pt x="1260" y="670"/>
                </a:cubicBezTo>
                <a:cubicBezTo>
                  <a:pt x="1260" y="668"/>
                  <a:pt x="1259" y="665"/>
                  <a:pt x="1258" y="663"/>
                </a:cubicBezTo>
                <a:cubicBezTo>
                  <a:pt x="1254" y="652"/>
                  <a:pt x="1243" y="646"/>
                  <a:pt x="1232" y="648"/>
                </a:cubicBezTo>
                <a:cubicBezTo>
                  <a:pt x="1228" y="644"/>
                  <a:pt x="1224" y="641"/>
                  <a:pt x="1218" y="640"/>
                </a:cubicBezTo>
                <a:cubicBezTo>
                  <a:pt x="1209" y="637"/>
                  <a:pt x="1200" y="641"/>
                  <a:pt x="1195" y="648"/>
                </a:cubicBezTo>
                <a:cubicBezTo>
                  <a:pt x="1195" y="648"/>
                  <a:pt x="1195" y="648"/>
                  <a:pt x="1195" y="648"/>
                </a:cubicBezTo>
                <a:cubicBezTo>
                  <a:pt x="1178" y="636"/>
                  <a:pt x="1153" y="644"/>
                  <a:pt x="1148" y="666"/>
                </a:cubicBezTo>
                <a:cubicBezTo>
                  <a:pt x="1147" y="667"/>
                  <a:pt x="1147" y="668"/>
                  <a:pt x="1147" y="669"/>
                </a:cubicBezTo>
                <a:cubicBezTo>
                  <a:pt x="1147" y="669"/>
                  <a:pt x="1147" y="669"/>
                  <a:pt x="1147" y="669"/>
                </a:cubicBezTo>
                <a:cubicBezTo>
                  <a:pt x="1140" y="671"/>
                  <a:pt x="1133" y="677"/>
                  <a:pt x="1133" y="685"/>
                </a:cubicBezTo>
                <a:cubicBezTo>
                  <a:pt x="1133" y="685"/>
                  <a:pt x="1133" y="685"/>
                  <a:pt x="1133" y="686"/>
                </a:cubicBezTo>
                <a:cubicBezTo>
                  <a:pt x="1130" y="695"/>
                  <a:pt x="1131" y="705"/>
                  <a:pt x="1137" y="713"/>
                </a:cubicBezTo>
                <a:cubicBezTo>
                  <a:pt x="1144" y="722"/>
                  <a:pt x="1153" y="726"/>
                  <a:pt x="1163" y="725"/>
                </a:cubicBezTo>
                <a:cubicBezTo>
                  <a:pt x="1164" y="726"/>
                  <a:pt x="1164" y="726"/>
                  <a:pt x="1164" y="726"/>
                </a:cubicBezTo>
                <a:cubicBezTo>
                  <a:pt x="1175" y="739"/>
                  <a:pt x="1185" y="753"/>
                  <a:pt x="1194" y="767"/>
                </a:cubicBezTo>
                <a:cubicBezTo>
                  <a:pt x="1194" y="769"/>
                  <a:pt x="1193" y="771"/>
                  <a:pt x="1192" y="775"/>
                </a:cubicBezTo>
                <a:cubicBezTo>
                  <a:pt x="1191" y="778"/>
                  <a:pt x="1191" y="780"/>
                  <a:pt x="1192" y="782"/>
                </a:cubicBezTo>
                <a:cubicBezTo>
                  <a:pt x="1180" y="785"/>
                  <a:pt x="1168" y="788"/>
                  <a:pt x="1156" y="791"/>
                </a:cubicBezTo>
                <a:cubicBezTo>
                  <a:pt x="1062" y="487"/>
                  <a:pt x="1062" y="487"/>
                  <a:pt x="1062" y="487"/>
                </a:cubicBezTo>
                <a:cubicBezTo>
                  <a:pt x="1005" y="434"/>
                  <a:pt x="1005" y="434"/>
                  <a:pt x="1005" y="434"/>
                </a:cubicBezTo>
                <a:cubicBezTo>
                  <a:pt x="903" y="466"/>
                  <a:pt x="903" y="466"/>
                  <a:pt x="903" y="466"/>
                </a:cubicBezTo>
                <a:cubicBezTo>
                  <a:pt x="887" y="541"/>
                  <a:pt x="887" y="541"/>
                  <a:pt x="887" y="541"/>
                </a:cubicBezTo>
                <a:cubicBezTo>
                  <a:pt x="955" y="760"/>
                  <a:pt x="955" y="760"/>
                  <a:pt x="955" y="760"/>
                </a:cubicBezTo>
                <a:cubicBezTo>
                  <a:pt x="752" y="368"/>
                  <a:pt x="752" y="368"/>
                  <a:pt x="752" y="368"/>
                </a:cubicBezTo>
                <a:cubicBezTo>
                  <a:pt x="732" y="379"/>
                  <a:pt x="732" y="379"/>
                  <a:pt x="732" y="379"/>
                </a:cubicBezTo>
                <a:cubicBezTo>
                  <a:pt x="712" y="340"/>
                  <a:pt x="712" y="340"/>
                  <a:pt x="712" y="340"/>
                </a:cubicBezTo>
                <a:cubicBezTo>
                  <a:pt x="696" y="348"/>
                  <a:pt x="696" y="348"/>
                  <a:pt x="696" y="348"/>
                </a:cubicBezTo>
                <a:cubicBezTo>
                  <a:pt x="676" y="311"/>
                  <a:pt x="676" y="311"/>
                  <a:pt x="676" y="311"/>
                </a:cubicBezTo>
                <a:cubicBezTo>
                  <a:pt x="569" y="366"/>
                  <a:pt x="569" y="366"/>
                  <a:pt x="569" y="366"/>
                </a:cubicBezTo>
                <a:cubicBezTo>
                  <a:pt x="589" y="403"/>
                  <a:pt x="589" y="403"/>
                  <a:pt x="589" y="403"/>
                </a:cubicBezTo>
                <a:cubicBezTo>
                  <a:pt x="572" y="412"/>
                  <a:pt x="572" y="412"/>
                  <a:pt x="572" y="412"/>
                </a:cubicBezTo>
                <a:cubicBezTo>
                  <a:pt x="593" y="451"/>
                  <a:pt x="593" y="451"/>
                  <a:pt x="593" y="451"/>
                </a:cubicBezTo>
                <a:cubicBezTo>
                  <a:pt x="576" y="459"/>
                  <a:pt x="576" y="459"/>
                  <a:pt x="576" y="459"/>
                </a:cubicBezTo>
                <a:cubicBezTo>
                  <a:pt x="753" y="801"/>
                  <a:pt x="753" y="801"/>
                  <a:pt x="753" y="801"/>
                </a:cubicBezTo>
                <a:cubicBezTo>
                  <a:pt x="748" y="798"/>
                  <a:pt x="742" y="796"/>
                  <a:pt x="736" y="795"/>
                </a:cubicBezTo>
                <a:cubicBezTo>
                  <a:pt x="736" y="795"/>
                  <a:pt x="736" y="795"/>
                  <a:pt x="736" y="794"/>
                </a:cubicBezTo>
                <a:cubicBezTo>
                  <a:pt x="732" y="792"/>
                  <a:pt x="728" y="790"/>
                  <a:pt x="724" y="789"/>
                </a:cubicBezTo>
                <a:cubicBezTo>
                  <a:pt x="706" y="781"/>
                  <a:pt x="686" y="788"/>
                  <a:pt x="677" y="803"/>
                </a:cubicBezTo>
                <a:cubicBezTo>
                  <a:pt x="668" y="803"/>
                  <a:pt x="659" y="805"/>
                  <a:pt x="651" y="810"/>
                </a:cubicBezTo>
                <a:cubicBezTo>
                  <a:pt x="638" y="818"/>
                  <a:pt x="632" y="833"/>
                  <a:pt x="634" y="847"/>
                </a:cubicBezTo>
                <a:cubicBezTo>
                  <a:pt x="634" y="847"/>
                  <a:pt x="634" y="847"/>
                  <a:pt x="634" y="847"/>
                </a:cubicBezTo>
                <a:cubicBezTo>
                  <a:pt x="601" y="854"/>
                  <a:pt x="582" y="892"/>
                  <a:pt x="602" y="923"/>
                </a:cubicBezTo>
                <a:cubicBezTo>
                  <a:pt x="603" y="925"/>
                  <a:pt x="604" y="927"/>
                  <a:pt x="605" y="928"/>
                </a:cubicBezTo>
                <a:cubicBezTo>
                  <a:pt x="605" y="928"/>
                  <a:pt x="605" y="928"/>
                  <a:pt x="605" y="928"/>
                </a:cubicBezTo>
                <a:cubicBezTo>
                  <a:pt x="600" y="939"/>
                  <a:pt x="600" y="954"/>
                  <a:pt x="608" y="962"/>
                </a:cubicBezTo>
                <a:cubicBezTo>
                  <a:pt x="609" y="963"/>
                  <a:pt x="609" y="963"/>
                  <a:pt x="610" y="964"/>
                </a:cubicBezTo>
                <a:cubicBezTo>
                  <a:pt x="611" y="966"/>
                  <a:pt x="613" y="968"/>
                  <a:pt x="614" y="971"/>
                </a:cubicBezTo>
                <a:cubicBezTo>
                  <a:pt x="613" y="974"/>
                  <a:pt x="613" y="978"/>
                  <a:pt x="614" y="981"/>
                </a:cubicBezTo>
                <a:cubicBezTo>
                  <a:pt x="614" y="981"/>
                  <a:pt x="614" y="981"/>
                  <a:pt x="614" y="981"/>
                </a:cubicBezTo>
                <a:cubicBezTo>
                  <a:pt x="596" y="986"/>
                  <a:pt x="588" y="1006"/>
                  <a:pt x="599" y="1022"/>
                </a:cubicBezTo>
                <a:cubicBezTo>
                  <a:pt x="600" y="1023"/>
                  <a:pt x="600" y="1024"/>
                  <a:pt x="601" y="1025"/>
                </a:cubicBezTo>
                <a:cubicBezTo>
                  <a:pt x="601" y="1025"/>
                  <a:pt x="601" y="1025"/>
                  <a:pt x="601" y="1025"/>
                </a:cubicBezTo>
                <a:cubicBezTo>
                  <a:pt x="598" y="1031"/>
                  <a:pt x="599" y="1038"/>
                  <a:pt x="603" y="1042"/>
                </a:cubicBezTo>
                <a:cubicBezTo>
                  <a:pt x="604" y="1043"/>
                  <a:pt x="604" y="1043"/>
                  <a:pt x="604" y="1043"/>
                </a:cubicBezTo>
                <a:cubicBezTo>
                  <a:pt x="609" y="1051"/>
                  <a:pt x="616" y="1055"/>
                  <a:pt x="625" y="1056"/>
                </a:cubicBezTo>
                <a:cubicBezTo>
                  <a:pt x="634" y="1056"/>
                  <a:pt x="642" y="1053"/>
                  <a:pt x="648" y="1045"/>
                </a:cubicBezTo>
                <a:cubicBezTo>
                  <a:pt x="648" y="1045"/>
                  <a:pt x="648" y="1045"/>
                  <a:pt x="648" y="1045"/>
                </a:cubicBezTo>
                <a:cubicBezTo>
                  <a:pt x="663" y="1045"/>
                  <a:pt x="677" y="1046"/>
                  <a:pt x="692" y="1048"/>
                </a:cubicBezTo>
                <a:cubicBezTo>
                  <a:pt x="693" y="1049"/>
                  <a:pt x="695" y="1051"/>
                  <a:pt x="696" y="1054"/>
                </a:cubicBezTo>
                <a:cubicBezTo>
                  <a:pt x="696" y="1054"/>
                  <a:pt x="696" y="1054"/>
                  <a:pt x="697" y="1054"/>
                </a:cubicBezTo>
                <a:cubicBezTo>
                  <a:pt x="670" y="1079"/>
                  <a:pt x="646" y="1106"/>
                  <a:pt x="622" y="1133"/>
                </a:cubicBezTo>
                <a:cubicBezTo>
                  <a:pt x="621" y="1127"/>
                  <a:pt x="618" y="1122"/>
                  <a:pt x="613" y="1118"/>
                </a:cubicBezTo>
                <a:cubicBezTo>
                  <a:pt x="602" y="1110"/>
                  <a:pt x="586" y="1113"/>
                  <a:pt x="578" y="1124"/>
                </a:cubicBezTo>
                <a:cubicBezTo>
                  <a:pt x="570" y="1136"/>
                  <a:pt x="572" y="1151"/>
                  <a:pt x="583" y="1159"/>
                </a:cubicBezTo>
                <a:cubicBezTo>
                  <a:pt x="587" y="1162"/>
                  <a:pt x="592" y="1164"/>
                  <a:pt x="597" y="1163"/>
                </a:cubicBezTo>
                <a:cubicBezTo>
                  <a:pt x="596" y="1164"/>
                  <a:pt x="596" y="1165"/>
                  <a:pt x="595" y="1166"/>
                </a:cubicBezTo>
                <a:cubicBezTo>
                  <a:pt x="578" y="1188"/>
                  <a:pt x="562" y="1209"/>
                  <a:pt x="546" y="1232"/>
                </a:cubicBezTo>
                <a:cubicBezTo>
                  <a:pt x="545" y="1228"/>
                  <a:pt x="542" y="1224"/>
                  <a:pt x="538" y="1221"/>
                </a:cubicBezTo>
                <a:cubicBezTo>
                  <a:pt x="527" y="1213"/>
                  <a:pt x="512" y="1216"/>
                  <a:pt x="504" y="1228"/>
                </a:cubicBezTo>
                <a:cubicBezTo>
                  <a:pt x="496" y="1239"/>
                  <a:pt x="498" y="1255"/>
                  <a:pt x="509" y="1262"/>
                </a:cubicBezTo>
                <a:cubicBezTo>
                  <a:pt x="513" y="1266"/>
                  <a:pt x="518" y="1267"/>
                  <a:pt x="523" y="1267"/>
                </a:cubicBezTo>
                <a:cubicBezTo>
                  <a:pt x="511" y="1286"/>
                  <a:pt x="500" y="1306"/>
                  <a:pt x="489" y="1326"/>
                </a:cubicBezTo>
                <a:cubicBezTo>
                  <a:pt x="488" y="1326"/>
                  <a:pt x="488" y="1325"/>
                  <a:pt x="488" y="1325"/>
                </a:cubicBezTo>
                <a:cubicBezTo>
                  <a:pt x="485" y="1325"/>
                  <a:pt x="482" y="1324"/>
                  <a:pt x="479" y="1323"/>
                </a:cubicBezTo>
                <a:cubicBezTo>
                  <a:pt x="479" y="1323"/>
                  <a:pt x="479" y="1323"/>
                  <a:pt x="478" y="1322"/>
                </a:cubicBezTo>
                <a:cubicBezTo>
                  <a:pt x="474" y="1314"/>
                  <a:pt x="475" y="1304"/>
                  <a:pt x="472" y="1296"/>
                </a:cubicBezTo>
                <a:cubicBezTo>
                  <a:pt x="470" y="1290"/>
                  <a:pt x="467" y="1286"/>
                  <a:pt x="463" y="1282"/>
                </a:cubicBezTo>
                <a:cubicBezTo>
                  <a:pt x="463" y="1282"/>
                  <a:pt x="463" y="1281"/>
                  <a:pt x="463" y="1281"/>
                </a:cubicBezTo>
                <a:cubicBezTo>
                  <a:pt x="464" y="1278"/>
                  <a:pt x="465" y="1275"/>
                  <a:pt x="465" y="1271"/>
                </a:cubicBezTo>
                <a:cubicBezTo>
                  <a:pt x="466" y="1265"/>
                  <a:pt x="463" y="1260"/>
                  <a:pt x="458" y="1256"/>
                </a:cubicBezTo>
                <a:cubicBezTo>
                  <a:pt x="457" y="1254"/>
                  <a:pt x="457" y="1253"/>
                  <a:pt x="458" y="1252"/>
                </a:cubicBezTo>
                <a:cubicBezTo>
                  <a:pt x="462" y="1243"/>
                  <a:pt x="460" y="1234"/>
                  <a:pt x="453" y="1227"/>
                </a:cubicBezTo>
                <a:cubicBezTo>
                  <a:pt x="447" y="1223"/>
                  <a:pt x="441" y="1221"/>
                  <a:pt x="435" y="1220"/>
                </a:cubicBezTo>
                <a:cubicBezTo>
                  <a:pt x="434" y="1220"/>
                  <a:pt x="434" y="1220"/>
                  <a:pt x="434" y="1220"/>
                </a:cubicBezTo>
                <a:cubicBezTo>
                  <a:pt x="432" y="1219"/>
                  <a:pt x="429" y="1218"/>
                  <a:pt x="426" y="1218"/>
                </a:cubicBezTo>
                <a:cubicBezTo>
                  <a:pt x="415" y="1214"/>
                  <a:pt x="404" y="1220"/>
                  <a:pt x="399" y="1230"/>
                </a:cubicBezTo>
                <a:cubicBezTo>
                  <a:pt x="394" y="1230"/>
                  <a:pt x="389" y="1232"/>
                  <a:pt x="384" y="1236"/>
                </a:cubicBezTo>
                <a:cubicBezTo>
                  <a:pt x="377" y="1241"/>
                  <a:pt x="374" y="1251"/>
                  <a:pt x="377" y="1259"/>
                </a:cubicBezTo>
                <a:cubicBezTo>
                  <a:pt x="377" y="1259"/>
                  <a:pt x="377" y="1259"/>
                  <a:pt x="377" y="1259"/>
                </a:cubicBezTo>
                <a:cubicBezTo>
                  <a:pt x="357" y="1266"/>
                  <a:pt x="349" y="1290"/>
                  <a:pt x="363" y="1307"/>
                </a:cubicBezTo>
                <a:cubicBezTo>
                  <a:pt x="363" y="1308"/>
                  <a:pt x="364" y="1309"/>
                  <a:pt x="365" y="1310"/>
                </a:cubicBezTo>
                <a:cubicBezTo>
                  <a:pt x="365" y="1310"/>
                  <a:pt x="365" y="1310"/>
                  <a:pt x="365" y="1310"/>
                </a:cubicBezTo>
                <a:cubicBezTo>
                  <a:pt x="364" y="1313"/>
                  <a:pt x="363" y="1315"/>
                  <a:pt x="363" y="1318"/>
                </a:cubicBezTo>
                <a:cubicBezTo>
                  <a:pt x="204" y="1259"/>
                  <a:pt x="204" y="1259"/>
                  <a:pt x="204" y="1259"/>
                </a:cubicBezTo>
                <a:cubicBezTo>
                  <a:pt x="195" y="1284"/>
                  <a:pt x="195" y="1284"/>
                  <a:pt x="195" y="1284"/>
                </a:cubicBezTo>
                <a:cubicBezTo>
                  <a:pt x="161" y="1272"/>
                  <a:pt x="161" y="1272"/>
                  <a:pt x="161" y="1272"/>
                </a:cubicBezTo>
                <a:cubicBezTo>
                  <a:pt x="155" y="1287"/>
                  <a:pt x="155" y="1287"/>
                  <a:pt x="155" y="1287"/>
                </a:cubicBezTo>
                <a:cubicBezTo>
                  <a:pt x="125" y="1276"/>
                  <a:pt x="125" y="1276"/>
                  <a:pt x="125" y="1276"/>
                </a:cubicBezTo>
                <a:cubicBezTo>
                  <a:pt x="88" y="1376"/>
                  <a:pt x="88" y="1376"/>
                  <a:pt x="88" y="1376"/>
                </a:cubicBezTo>
                <a:cubicBezTo>
                  <a:pt x="118" y="1387"/>
                  <a:pt x="118" y="1387"/>
                  <a:pt x="118" y="1387"/>
                </a:cubicBezTo>
                <a:cubicBezTo>
                  <a:pt x="112" y="1403"/>
                  <a:pt x="112" y="1403"/>
                  <a:pt x="112" y="1403"/>
                </a:cubicBezTo>
                <a:cubicBezTo>
                  <a:pt x="147" y="1415"/>
                  <a:pt x="147" y="1415"/>
                  <a:pt x="147" y="1415"/>
                </a:cubicBezTo>
                <a:cubicBezTo>
                  <a:pt x="141" y="1431"/>
                  <a:pt x="141" y="1431"/>
                  <a:pt x="141" y="1431"/>
                </a:cubicBezTo>
                <a:cubicBezTo>
                  <a:pt x="351" y="1508"/>
                  <a:pt x="351" y="1508"/>
                  <a:pt x="351" y="1508"/>
                </a:cubicBezTo>
                <a:cubicBezTo>
                  <a:pt x="37" y="1445"/>
                  <a:pt x="37" y="1445"/>
                  <a:pt x="37" y="1445"/>
                </a:cubicBezTo>
                <a:cubicBezTo>
                  <a:pt x="0" y="1636"/>
                  <a:pt x="0" y="1636"/>
                  <a:pt x="0" y="1636"/>
                </a:cubicBezTo>
                <a:cubicBezTo>
                  <a:pt x="289" y="1694"/>
                  <a:pt x="289" y="1694"/>
                  <a:pt x="289" y="1694"/>
                </a:cubicBezTo>
                <a:cubicBezTo>
                  <a:pt x="288" y="1695"/>
                  <a:pt x="286" y="1695"/>
                  <a:pt x="285" y="1695"/>
                </a:cubicBezTo>
                <a:cubicBezTo>
                  <a:pt x="285" y="1695"/>
                  <a:pt x="285" y="1695"/>
                  <a:pt x="285" y="1695"/>
                </a:cubicBezTo>
                <a:cubicBezTo>
                  <a:pt x="282" y="1695"/>
                  <a:pt x="279" y="1695"/>
                  <a:pt x="277" y="1696"/>
                </a:cubicBezTo>
                <a:cubicBezTo>
                  <a:pt x="265" y="1697"/>
                  <a:pt x="256" y="1706"/>
                  <a:pt x="256" y="1717"/>
                </a:cubicBezTo>
                <a:cubicBezTo>
                  <a:pt x="251" y="1720"/>
                  <a:pt x="247" y="1723"/>
                  <a:pt x="244" y="1728"/>
                </a:cubicBezTo>
                <a:cubicBezTo>
                  <a:pt x="239" y="1736"/>
                  <a:pt x="241" y="1746"/>
                  <a:pt x="246" y="1753"/>
                </a:cubicBezTo>
                <a:cubicBezTo>
                  <a:pt x="246" y="1753"/>
                  <a:pt x="246" y="1753"/>
                  <a:pt x="246" y="1753"/>
                </a:cubicBezTo>
                <a:cubicBezTo>
                  <a:pt x="230" y="1766"/>
                  <a:pt x="231" y="1792"/>
                  <a:pt x="251" y="1803"/>
                </a:cubicBezTo>
                <a:cubicBezTo>
                  <a:pt x="252" y="1803"/>
                  <a:pt x="253" y="1804"/>
                  <a:pt x="254" y="1805"/>
                </a:cubicBezTo>
                <a:cubicBezTo>
                  <a:pt x="254" y="1805"/>
                  <a:pt x="254" y="1805"/>
                  <a:pt x="254" y="1805"/>
                </a:cubicBezTo>
                <a:cubicBezTo>
                  <a:pt x="254" y="1812"/>
                  <a:pt x="259" y="1820"/>
                  <a:pt x="265" y="1822"/>
                </a:cubicBezTo>
                <a:cubicBezTo>
                  <a:pt x="266" y="1822"/>
                  <a:pt x="266" y="1822"/>
                  <a:pt x="267" y="1822"/>
                </a:cubicBezTo>
                <a:cubicBezTo>
                  <a:pt x="275" y="1828"/>
                  <a:pt x="284" y="1829"/>
                  <a:pt x="294" y="1825"/>
                </a:cubicBezTo>
                <a:cubicBezTo>
                  <a:pt x="305" y="1821"/>
                  <a:pt x="311" y="1814"/>
                  <a:pt x="313" y="1803"/>
                </a:cubicBezTo>
                <a:cubicBezTo>
                  <a:pt x="313" y="1803"/>
                  <a:pt x="313" y="1803"/>
                  <a:pt x="314" y="1803"/>
                </a:cubicBezTo>
                <a:cubicBezTo>
                  <a:pt x="328" y="1796"/>
                  <a:pt x="343" y="1790"/>
                  <a:pt x="358" y="1785"/>
                </a:cubicBezTo>
                <a:cubicBezTo>
                  <a:pt x="356" y="1805"/>
                  <a:pt x="356" y="1826"/>
                  <a:pt x="356" y="1847"/>
                </a:cubicBezTo>
                <a:cubicBezTo>
                  <a:pt x="356" y="1862"/>
                  <a:pt x="356" y="1878"/>
                  <a:pt x="357" y="1893"/>
                </a:cubicBezTo>
                <a:cubicBezTo>
                  <a:pt x="352" y="1890"/>
                  <a:pt x="346" y="1888"/>
                  <a:pt x="341" y="1889"/>
                </a:cubicBezTo>
                <a:cubicBezTo>
                  <a:pt x="327" y="1891"/>
                  <a:pt x="318" y="1904"/>
                  <a:pt x="320" y="1917"/>
                </a:cubicBezTo>
                <a:cubicBezTo>
                  <a:pt x="322" y="1931"/>
                  <a:pt x="334" y="1941"/>
                  <a:pt x="347" y="1939"/>
                </a:cubicBezTo>
                <a:cubicBezTo>
                  <a:pt x="352" y="1939"/>
                  <a:pt x="356" y="1937"/>
                  <a:pt x="359" y="1934"/>
                </a:cubicBezTo>
                <a:cubicBezTo>
                  <a:pt x="359" y="1936"/>
                  <a:pt x="360" y="1938"/>
                  <a:pt x="360" y="1939"/>
                </a:cubicBezTo>
                <a:cubicBezTo>
                  <a:pt x="356" y="1942"/>
                  <a:pt x="352" y="1943"/>
                  <a:pt x="348" y="1944"/>
                </a:cubicBezTo>
                <a:cubicBezTo>
                  <a:pt x="332" y="1946"/>
                  <a:pt x="318" y="1934"/>
                  <a:pt x="316" y="1918"/>
                </a:cubicBezTo>
                <a:cubicBezTo>
                  <a:pt x="314" y="1902"/>
                  <a:pt x="324" y="1887"/>
                  <a:pt x="340" y="1885"/>
                </a:cubicBezTo>
                <a:cubicBezTo>
                  <a:pt x="345" y="1884"/>
                  <a:pt x="349" y="1885"/>
                  <a:pt x="353" y="1886"/>
                </a:cubicBezTo>
                <a:cubicBezTo>
                  <a:pt x="349" y="1856"/>
                  <a:pt x="349" y="1856"/>
                  <a:pt x="349" y="1856"/>
                </a:cubicBezTo>
                <a:cubicBezTo>
                  <a:pt x="320" y="1859"/>
                  <a:pt x="285" y="1873"/>
                  <a:pt x="290" y="1909"/>
                </a:cubicBezTo>
                <a:cubicBezTo>
                  <a:pt x="228" y="1947"/>
                  <a:pt x="236" y="2038"/>
                  <a:pt x="306" y="2057"/>
                </a:cubicBezTo>
                <a:cubicBezTo>
                  <a:pt x="311" y="2066"/>
                  <a:pt x="317" y="2072"/>
                  <a:pt x="325" y="2076"/>
                </a:cubicBezTo>
                <a:cubicBezTo>
                  <a:pt x="323" y="2076"/>
                  <a:pt x="322" y="2076"/>
                  <a:pt x="320" y="2076"/>
                </a:cubicBezTo>
                <a:cubicBezTo>
                  <a:pt x="314" y="2076"/>
                  <a:pt x="310" y="2079"/>
                  <a:pt x="306" y="2083"/>
                </a:cubicBezTo>
                <a:cubicBezTo>
                  <a:pt x="306" y="2083"/>
                  <a:pt x="306" y="2083"/>
                  <a:pt x="306" y="2083"/>
                </a:cubicBezTo>
                <a:cubicBezTo>
                  <a:pt x="304" y="2083"/>
                  <a:pt x="302" y="2084"/>
                  <a:pt x="300" y="2086"/>
                </a:cubicBezTo>
                <a:cubicBezTo>
                  <a:pt x="292" y="2090"/>
                  <a:pt x="289" y="2100"/>
                  <a:pt x="292" y="2108"/>
                </a:cubicBezTo>
                <a:cubicBezTo>
                  <a:pt x="290" y="2111"/>
                  <a:pt x="288" y="2115"/>
                  <a:pt x="288" y="2120"/>
                </a:cubicBezTo>
                <a:cubicBezTo>
                  <a:pt x="287" y="2127"/>
                  <a:pt x="291" y="2134"/>
                  <a:pt x="297" y="2137"/>
                </a:cubicBezTo>
                <a:cubicBezTo>
                  <a:pt x="297" y="2137"/>
                  <a:pt x="297" y="2137"/>
                  <a:pt x="297" y="2137"/>
                </a:cubicBezTo>
                <a:cubicBezTo>
                  <a:pt x="294" y="2143"/>
                  <a:pt x="294" y="2150"/>
                  <a:pt x="297" y="2156"/>
                </a:cubicBezTo>
                <a:cubicBezTo>
                  <a:pt x="294" y="2156"/>
                  <a:pt x="291" y="2157"/>
                  <a:pt x="289" y="2158"/>
                </a:cubicBezTo>
                <a:cubicBezTo>
                  <a:pt x="286" y="2158"/>
                  <a:pt x="285" y="2157"/>
                  <a:pt x="284" y="2155"/>
                </a:cubicBezTo>
                <a:cubicBezTo>
                  <a:pt x="276" y="2143"/>
                  <a:pt x="264" y="2139"/>
                  <a:pt x="250" y="2143"/>
                </a:cubicBezTo>
                <a:cubicBezTo>
                  <a:pt x="241" y="2146"/>
                  <a:pt x="234" y="2153"/>
                  <a:pt x="229" y="2160"/>
                </a:cubicBezTo>
                <a:cubicBezTo>
                  <a:pt x="229" y="2160"/>
                  <a:pt x="228" y="2160"/>
                  <a:pt x="228" y="2160"/>
                </a:cubicBezTo>
                <a:cubicBezTo>
                  <a:pt x="225" y="2163"/>
                  <a:pt x="222" y="2165"/>
                  <a:pt x="220" y="2168"/>
                </a:cubicBezTo>
                <a:cubicBezTo>
                  <a:pt x="207" y="2179"/>
                  <a:pt x="205" y="2196"/>
                  <a:pt x="214" y="2209"/>
                </a:cubicBezTo>
                <a:cubicBezTo>
                  <a:pt x="211" y="2216"/>
                  <a:pt x="209" y="2224"/>
                  <a:pt x="210" y="2232"/>
                </a:cubicBezTo>
                <a:cubicBezTo>
                  <a:pt x="212" y="2245"/>
                  <a:pt x="221" y="2255"/>
                  <a:pt x="233" y="2258"/>
                </a:cubicBezTo>
                <a:cubicBezTo>
                  <a:pt x="233" y="2258"/>
                  <a:pt x="233" y="2258"/>
                  <a:pt x="233" y="2258"/>
                </a:cubicBezTo>
                <a:cubicBezTo>
                  <a:pt x="226" y="2287"/>
                  <a:pt x="249" y="2314"/>
                  <a:pt x="281" y="2310"/>
                </a:cubicBezTo>
                <a:cubicBezTo>
                  <a:pt x="282" y="2310"/>
                  <a:pt x="284" y="2310"/>
                  <a:pt x="285" y="2310"/>
                </a:cubicBezTo>
                <a:cubicBezTo>
                  <a:pt x="285" y="2310"/>
                  <a:pt x="285" y="2310"/>
                  <a:pt x="285" y="2310"/>
                </a:cubicBezTo>
                <a:cubicBezTo>
                  <a:pt x="286" y="2310"/>
                  <a:pt x="286" y="2310"/>
                  <a:pt x="286" y="2311"/>
                </a:cubicBezTo>
                <a:cubicBezTo>
                  <a:pt x="248" y="2330"/>
                  <a:pt x="248" y="2330"/>
                  <a:pt x="248" y="2330"/>
                </a:cubicBezTo>
                <a:cubicBezTo>
                  <a:pt x="181" y="2469"/>
                  <a:pt x="181" y="2469"/>
                  <a:pt x="181" y="2469"/>
                </a:cubicBezTo>
                <a:cubicBezTo>
                  <a:pt x="333" y="2493"/>
                  <a:pt x="333" y="2493"/>
                  <a:pt x="333" y="2493"/>
                </a:cubicBezTo>
                <a:cubicBezTo>
                  <a:pt x="412" y="2452"/>
                  <a:pt x="412" y="2452"/>
                  <a:pt x="412" y="2452"/>
                </a:cubicBezTo>
                <a:cubicBezTo>
                  <a:pt x="285" y="2549"/>
                  <a:pt x="285" y="2549"/>
                  <a:pt x="285" y="2549"/>
                </a:cubicBezTo>
                <a:cubicBezTo>
                  <a:pt x="309" y="2580"/>
                  <a:pt x="309" y="2580"/>
                  <a:pt x="309" y="2580"/>
                </a:cubicBezTo>
                <a:cubicBezTo>
                  <a:pt x="280" y="2602"/>
                  <a:pt x="280" y="2602"/>
                  <a:pt x="280" y="2602"/>
                </a:cubicBezTo>
                <a:cubicBezTo>
                  <a:pt x="294" y="2621"/>
                  <a:pt x="294" y="2621"/>
                  <a:pt x="294" y="2621"/>
                </a:cubicBezTo>
                <a:cubicBezTo>
                  <a:pt x="269" y="2640"/>
                  <a:pt x="269" y="2640"/>
                  <a:pt x="269" y="2640"/>
                </a:cubicBezTo>
                <a:cubicBezTo>
                  <a:pt x="364" y="2764"/>
                  <a:pt x="364" y="2764"/>
                  <a:pt x="364" y="2764"/>
                </a:cubicBezTo>
                <a:cubicBezTo>
                  <a:pt x="389" y="2744"/>
                  <a:pt x="389" y="2744"/>
                  <a:pt x="389" y="2744"/>
                </a:cubicBezTo>
                <a:cubicBezTo>
                  <a:pt x="404" y="2764"/>
                  <a:pt x="404" y="2764"/>
                  <a:pt x="404" y="2764"/>
                </a:cubicBezTo>
                <a:cubicBezTo>
                  <a:pt x="433" y="2742"/>
                  <a:pt x="433" y="2742"/>
                  <a:pt x="433" y="2742"/>
                </a:cubicBezTo>
                <a:cubicBezTo>
                  <a:pt x="448" y="2761"/>
                  <a:pt x="448" y="2761"/>
                  <a:pt x="448" y="2761"/>
                </a:cubicBezTo>
                <a:cubicBezTo>
                  <a:pt x="584" y="2656"/>
                  <a:pt x="584" y="2656"/>
                  <a:pt x="584" y="2656"/>
                </a:cubicBezTo>
                <a:cubicBezTo>
                  <a:pt x="263" y="2988"/>
                  <a:pt x="263" y="2988"/>
                  <a:pt x="263" y="2988"/>
                </a:cubicBezTo>
                <a:cubicBezTo>
                  <a:pt x="395" y="3115"/>
                  <a:pt x="395" y="3115"/>
                  <a:pt x="395" y="3115"/>
                </a:cubicBezTo>
                <a:cubicBezTo>
                  <a:pt x="785" y="2712"/>
                  <a:pt x="785" y="2712"/>
                  <a:pt x="785" y="2712"/>
                </a:cubicBezTo>
                <a:cubicBezTo>
                  <a:pt x="808" y="2730"/>
                  <a:pt x="833" y="2748"/>
                  <a:pt x="859" y="2764"/>
                </a:cubicBezTo>
                <a:cubicBezTo>
                  <a:pt x="858" y="2764"/>
                  <a:pt x="858" y="2765"/>
                  <a:pt x="858" y="2765"/>
                </a:cubicBezTo>
                <a:cubicBezTo>
                  <a:pt x="856" y="2769"/>
                  <a:pt x="855" y="2773"/>
                  <a:pt x="853" y="2776"/>
                </a:cubicBezTo>
                <a:cubicBezTo>
                  <a:pt x="853" y="2777"/>
                  <a:pt x="852" y="2777"/>
                  <a:pt x="851" y="2778"/>
                </a:cubicBezTo>
                <a:cubicBezTo>
                  <a:pt x="839" y="2783"/>
                  <a:pt x="825" y="2779"/>
                  <a:pt x="813" y="2782"/>
                </a:cubicBezTo>
                <a:cubicBezTo>
                  <a:pt x="806" y="2783"/>
                  <a:pt x="799" y="2787"/>
                  <a:pt x="792" y="2791"/>
                </a:cubicBezTo>
                <a:cubicBezTo>
                  <a:pt x="792" y="2791"/>
                  <a:pt x="792" y="2791"/>
                  <a:pt x="791" y="2791"/>
                </a:cubicBezTo>
                <a:cubicBezTo>
                  <a:pt x="788" y="2788"/>
                  <a:pt x="783" y="2786"/>
                  <a:pt x="778" y="2786"/>
                </a:cubicBezTo>
                <a:cubicBezTo>
                  <a:pt x="769" y="2784"/>
                  <a:pt x="761" y="2787"/>
                  <a:pt x="755" y="2793"/>
                </a:cubicBezTo>
                <a:cubicBezTo>
                  <a:pt x="753" y="2793"/>
                  <a:pt x="752" y="2793"/>
                  <a:pt x="750" y="2792"/>
                </a:cubicBezTo>
                <a:cubicBezTo>
                  <a:pt x="737" y="2784"/>
                  <a:pt x="725" y="2785"/>
                  <a:pt x="714" y="2795"/>
                </a:cubicBezTo>
                <a:cubicBezTo>
                  <a:pt x="707" y="2801"/>
                  <a:pt x="703" y="2809"/>
                  <a:pt x="701" y="2819"/>
                </a:cubicBezTo>
                <a:cubicBezTo>
                  <a:pt x="701" y="2819"/>
                  <a:pt x="701" y="2819"/>
                  <a:pt x="701" y="2819"/>
                </a:cubicBezTo>
                <a:cubicBezTo>
                  <a:pt x="699" y="2822"/>
                  <a:pt x="697" y="2826"/>
                  <a:pt x="696" y="2829"/>
                </a:cubicBezTo>
                <a:cubicBezTo>
                  <a:pt x="688" y="2844"/>
                  <a:pt x="694" y="2861"/>
                  <a:pt x="707" y="2870"/>
                </a:cubicBezTo>
                <a:cubicBezTo>
                  <a:pt x="707" y="2877"/>
                  <a:pt x="708" y="2885"/>
                  <a:pt x="712" y="2892"/>
                </a:cubicBezTo>
                <a:cubicBezTo>
                  <a:pt x="719" y="2903"/>
                  <a:pt x="731" y="2908"/>
                  <a:pt x="743" y="2907"/>
                </a:cubicBezTo>
                <a:cubicBezTo>
                  <a:pt x="744" y="2907"/>
                  <a:pt x="744" y="2907"/>
                  <a:pt x="744" y="2907"/>
                </a:cubicBezTo>
                <a:cubicBezTo>
                  <a:pt x="749" y="2936"/>
                  <a:pt x="781" y="2952"/>
                  <a:pt x="808" y="2936"/>
                </a:cubicBezTo>
                <a:cubicBezTo>
                  <a:pt x="809" y="2935"/>
                  <a:pt x="811" y="2935"/>
                  <a:pt x="812" y="2934"/>
                </a:cubicBezTo>
                <a:cubicBezTo>
                  <a:pt x="812" y="2934"/>
                  <a:pt x="812" y="2934"/>
                  <a:pt x="812" y="2934"/>
                </a:cubicBezTo>
                <a:cubicBezTo>
                  <a:pt x="821" y="2938"/>
                  <a:pt x="834" y="2939"/>
                  <a:pt x="841" y="2932"/>
                </a:cubicBezTo>
                <a:cubicBezTo>
                  <a:pt x="842" y="2931"/>
                  <a:pt x="842" y="2931"/>
                  <a:pt x="843" y="2930"/>
                </a:cubicBezTo>
                <a:cubicBezTo>
                  <a:pt x="855" y="2924"/>
                  <a:pt x="863" y="2913"/>
                  <a:pt x="866" y="2899"/>
                </a:cubicBezTo>
                <a:cubicBezTo>
                  <a:pt x="868" y="2883"/>
                  <a:pt x="863" y="2871"/>
                  <a:pt x="852" y="2861"/>
                </a:cubicBezTo>
                <a:cubicBezTo>
                  <a:pt x="852" y="2860"/>
                  <a:pt x="852" y="2860"/>
                  <a:pt x="852" y="2859"/>
                </a:cubicBezTo>
                <a:cubicBezTo>
                  <a:pt x="854" y="2836"/>
                  <a:pt x="857" y="2812"/>
                  <a:pt x="862" y="2789"/>
                </a:cubicBezTo>
                <a:cubicBezTo>
                  <a:pt x="865" y="2787"/>
                  <a:pt x="868" y="2785"/>
                  <a:pt x="872" y="2783"/>
                </a:cubicBezTo>
                <a:cubicBezTo>
                  <a:pt x="876" y="2781"/>
                  <a:pt x="878" y="2779"/>
                  <a:pt x="879" y="2777"/>
                </a:cubicBezTo>
                <a:cubicBezTo>
                  <a:pt x="891" y="2784"/>
                  <a:pt x="903" y="2791"/>
                  <a:pt x="916" y="2798"/>
                </a:cubicBezTo>
                <a:cubicBezTo>
                  <a:pt x="911" y="2800"/>
                  <a:pt x="907" y="2804"/>
                  <a:pt x="905" y="2809"/>
                </a:cubicBezTo>
                <a:cubicBezTo>
                  <a:pt x="899" y="2821"/>
                  <a:pt x="905" y="2836"/>
                  <a:pt x="917" y="2842"/>
                </a:cubicBezTo>
                <a:cubicBezTo>
                  <a:pt x="930" y="2848"/>
                  <a:pt x="945" y="2843"/>
                  <a:pt x="951" y="2831"/>
                </a:cubicBezTo>
                <a:cubicBezTo>
                  <a:pt x="953" y="2827"/>
                  <a:pt x="953" y="2822"/>
                  <a:pt x="953" y="2818"/>
                </a:cubicBezTo>
                <a:cubicBezTo>
                  <a:pt x="954" y="2819"/>
                  <a:pt x="956" y="2819"/>
                  <a:pt x="958" y="2820"/>
                </a:cubicBezTo>
                <a:cubicBezTo>
                  <a:pt x="958" y="2824"/>
                  <a:pt x="957" y="2829"/>
                  <a:pt x="955" y="2833"/>
                </a:cubicBezTo>
                <a:cubicBezTo>
                  <a:pt x="948" y="2847"/>
                  <a:pt x="931" y="2853"/>
                  <a:pt x="916" y="2846"/>
                </a:cubicBezTo>
                <a:cubicBezTo>
                  <a:pt x="902" y="2839"/>
                  <a:pt x="895" y="2823"/>
                  <a:pt x="900" y="2809"/>
                </a:cubicBezTo>
                <a:cubicBezTo>
                  <a:pt x="900" y="2809"/>
                  <a:pt x="901" y="2808"/>
                  <a:pt x="901" y="2807"/>
                </a:cubicBezTo>
                <a:cubicBezTo>
                  <a:pt x="901" y="2807"/>
                  <a:pt x="901" y="2807"/>
                  <a:pt x="901" y="2807"/>
                </a:cubicBezTo>
                <a:cubicBezTo>
                  <a:pt x="903" y="2803"/>
                  <a:pt x="906" y="2800"/>
                  <a:pt x="909" y="2797"/>
                </a:cubicBezTo>
                <a:cubicBezTo>
                  <a:pt x="895" y="2790"/>
                  <a:pt x="895" y="2790"/>
                  <a:pt x="895" y="2790"/>
                </a:cubicBezTo>
                <a:cubicBezTo>
                  <a:pt x="894" y="2791"/>
                  <a:pt x="894" y="2792"/>
                  <a:pt x="893" y="2793"/>
                </a:cubicBezTo>
                <a:cubicBezTo>
                  <a:pt x="888" y="2791"/>
                  <a:pt x="886" y="2795"/>
                  <a:pt x="882" y="2801"/>
                </a:cubicBezTo>
                <a:cubicBezTo>
                  <a:pt x="879" y="2809"/>
                  <a:pt x="885" y="2812"/>
                  <a:pt x="885" y="2812"/>
                </a:cubicBezTo>
                <a:cubicBezTo>
                  <a:pt x="885" y="2812"/>
                  <a:pt x="885" y="2812"/>
                  <a:pt x="885" y="2812"/>
                </a:cubicBezTo>
                <a:cubicBezTo>
                  <a:pt x="880" y="2831"/>
                  <a:pt x="881" y="2851"/>
                  <a:pt x="895" y="2866"/>
                </a:cubicBezTo>
                <a:cubicBezTo>
                  <a:pt x="892" y="2939"/>
                  <a:pt x="976" y="2975"/>
                  <a:pt x="1031" y="2928"/>
                </a:cubicBezTo>
                <a:cubicBezTo>
                  <a:pt x="1064" y="2944"/>
                  <a:pt x="1088" y="2915"/>
                  <a:pt x="1100" y="2888"/>
                </a:cubicBezTo>
                <a:cubicBezTo>
                  <a:pt x="1072" y="2875"/>
                  <a:pt x="1072" y="2875"/>
                  <a:pt x="1072" y="2875"/>
                </a:cubicBezTo>
                <a:cubicBezTo>
                  <a:pt x="1073" y="2879"/>
                  <a:pt x="1072" y="2884"/>
                  <a:pt x="1070" y="2888"/>
                </a:cubicBezTo>
                <a:cubicBezTo>
                  <a:pt x="1063" y="2902"/>
                  <a:pt x="1045" y="2908"/>
                  <a:pt x="1031" y="2901"/>
                </a:cubicBezTo>
                <a:cubicBezTo>
                  <a:pt x="1016" y="2893"/>
                  <a:pt x="1009" y="2876"/>
                  <a:pt x="1016" y="2862"/>
                </a:cubicBezTo>
                <a:cubicBezTo>
                  <a:pt x="1018" y="2858"/>
                  <a:pt x="1021" y="2855"/>
                  <a:pt x="1024" y="2852"/>
                </a:cubicBezTo>
                <a:cubicBezTo>
                  <a:pt x="992" y="2837"/>
                  <a:pt x="992" y="2837"/>
                  <a:pt x="992" y="2837"/>
                </a:cubicBezTo>
                <a:cubicBezTo>
                  <a:pt x="1004" y="2842"/>
                  <a:pt x="1017" y="2848"/>
                  <a:pt x="1030" y="2853"/>
                </a:cubicBezTo>
                <a:cubicBezTo>
                  <a:pt x="1026" y="2856"/>
                  <a:pt x="1022" y="2859"/>
                  <a:pt x="1020" y="2864"/>
                </a:cubicBezTo>
                <a:cubicBezTo>
                  <a:pt x="1014" y="2876"/>
                  <a:pt x="1020" y="2891"/>
                  <a:pt x="1032" y="2897"/>
                </a:cubicBezTo>
                <a:cubicBezTo>
                  <a:pt x="1045" y="2903"/>
                  <a:pt x="1060" y="2898"/>
                  <a:pt x="1066" y="2886"/>
                </a:cubicBezTo>
                <a:cubicBezTo>
                  <a:pt x="1069" y="2880"/>
                  <a:pt x="1069" y="2873"/>
                  <a:pt x="1066" y="2867"/>
                </a:cubicBezTo>
                <a:cubicBezTo>
                  <a:pt x="1094" y="2877"/>
                  <a:pt x="1121" y="2886"/>
                  <a:pt x="1150" y="2894"/>
                </a:cubicBezTo>
                <a:cubicBezTo>
                  <a:pt x="1071" y="3422"/>
                  <a:pt x="1071" y="3422"/>
                  <a:pt x="1071" y="3422"/>
                </a:cubicBezTo>
                <a:cubicBezTo>
                  <a:pt x="1111" y="3428"/>
                  <a:pt x="1111" y="3428"/>
                  <a:pt x="1111" y="3428"/>
                </a:cubicBezTo>
                <a:cubicBezTo>
                  <a:pt x="1106" y="3462"/>
                  <a:pt x="1106" y="3462"/>
                  <a:pt x="1106" y="3462"/>
                </a:cubicBezTo>
                <a:cubicBezTo>
                  <a:pt x="1150" y="3514"/>
                  <a:pt x="1150" y="3514"/>
                  <a:pt x="1150" y="3514"/>
                </a:cubicBezTo>
                <a:cubicBezTo>
                  <a:pt x="1206" y="3477"/>
                  <a:pt x="1206" y="3477"/>
                  <a:pt x="1206" y="3477"/>
                </a:cubicBezTo>
                <a:cubicBezTo>
                  <a:pt x="1211" y="3443"/>
                  <a:pt x="1211" y="3443"/>
                  <a:pt x="1211" y="3443"/>
                </a:cubicBezTo>
                <a:cubicBezTo>
                  <a:pt x="1251" y="3449"/>
                  <a:pt x="1251" y="3449"/>
                  <a:pt x="1251" y="3449"/>
                </a:cubicBezTo>
                <a:cubicBezTo>
                  <a:pt x="1318" y="3002"/>
                  <a:pt x="1318" y="3002"/>
                  <a:pt x="1318" y="3002"/>
                </a:cubicBezTo>
                <a:cubicBezTo>
                  <a:pt x="1322" y="3686"/>
                  <a:pt x="1322" y="3686"/>
                  <a:pt x="1322" y="3686"/>
                </a:cubicBezTo>
                <a:cubicBezTo>
                  <a:pt x="1628" y="3684"/>
                  <a:pt x="1628" y="3684"/>
                  <a:pt x="1628" y="3684"/>
                </a:cubicBezTo>
                <a:cubicBezTo>
                  <a:pt x="1624" y="2920"/>
                  <a:pt x="1624" y="2920"/>
                  <a:pt x="1624" y="2920"/>
                </a:cubicBezTo>
                <a:cubicBezTo>
                  <a:pt x="1644" y="2916"/>
                  <a:pt x="1665" y="2912"/>
                  <a:pt x="1685" y="2908"/>
                </a:cubicBezTo>
                <a:cubicBezTo>
                  <a:pt x="1685" y="2908"/>
                  <a:pt x="1685" y="2909"/>
                  <a:pt x="1685" y="2909"/>
                </a:cubicBezTo>
                <a:cubicBezTo>
                  <a:pt x="1686" y="2912"/>
                  <a:pt x="1687" y="2915"/>
                  <a:pt x="1688" y="2917"/>
                </a:cubicBezTo>
                <a:cubicBezTo>
                  <a:pt x="1688" y="2918"/>
                  <a:pt x="1688" y="2918"/>
                  <a:pt x="1688" y="2919"/>
                </a:cubicBezTo>
                <a:cubicBezTo>
                  <a:pt x="1684" y="2927"/>
                  <a:pt x="1675" y="2933"/>
                  <a:pt x="1671" y="2940"/>
                </a:cubicBezTo>
                <a:cubicBezTo>
                  <a:pt x="1668" y="2945"/>
                  <a:pt x="1666" y="2950"/>
                  <a:pt x="1665" y="2955"/>
                </a:cubicBezTo>
                <a:cubicBezTo>
                  <a:pt x="1665" y="2955"/>
                  <a:pt x="1665" y="2956"/>
                  <a:pt x="1664" y="2956"/>
                </a:cubicBezTo>
                <a:cubicBezTo>
                  <a:pt x="1661" y="2956"/>
                  <a:pt x="1658" y="2958"/>
                  <a:pt x="1655" y="2960"/>
                </a:cubicBezTo>
                <a:cubicBezTo>
                  <a:pt x="1650" y="2963"/>
                  <a:pt x="1647" y="2969"/>
                  <a:pt x="1647" y="2975"/>
                </a:cubicBezTo>
                <a:cubicBezTo>
                  <a:pt x="1646" y="2976"/>
                  <a:pt x="1646" y="2977"/>
                  <a:pt x="1644" y="2977"/>
                </a:cubicBezTo>
                <a:cubicBezTo>
                  <a:pt x="1634" y="2979"/>
                  <a:pt x="1628" y="2986"/>
                  <a:pt x="1628" y="2996"/>
                </a:cubicBezTo>
                <a:cubicBezTo>
                  <a:pt x="1627" y="3003"/>
                  <a:pt x="1629" y="3009"/>
                  <a:pt x="1633" y="3015"/>
                </a:cubicBezTo>
                <a:cubicBezTo>
                  <a:pt x="1633" y="3015"/>
                  <a:pt x="1633" y="3015"/>
                  <a:pt x="1633" y="3015"/>
                </a:cubicBezTo>
                <a:cubicBezTo>
                  <a:pt x="1633" y="3018"/>
                  <a:pt x="1634" y="3021"/>
                  <a:pt x="1636" y="3023"/>
                </a:cubicBezTo>
                <a:cubicBezTo>
                  <a:pt x="1639" y="3034"/>
                  <a:pt x="1651" y="3040"/>
                  <a:pt x="1662" y="3038"/>
                </a:cubicBezTo>
                <a:cubicBezTo>
                  <a:pt x="1665" y="3042"/>
                  <a:pt x="1670" y="3045"/>
                  <a:pt x="1675" y="3046"/>
                </a:cubicBezTo>
                <a:cubicBezTo>
                  <a:pt x="1684" y="3049"/>
                  <a:pt x="1693" y="3045"/>
                  <a:pt x="1699" y="3038"/>
                </a:cubicBezTo>
                <a:cubicBezTo>
                  <a:pt x="1699" y="3038"/>
                  <a:pt x="1699" y="3038"/>
                  <a:pt x="1699" y="3038"/>
                </a:cubicBezTo>
                <a:cubicBezTo>
                  <a:pt x="1716" y="3050"/>
                  <a:pt x="1740" y="3042"/>
                  <a:pt x="1746" y="3020"/>
                </a:cubicBezTo>
                <a:cubicBezTo>
                  <a:pt x="1746" y="3019"/>
                  <a:pt x="1746" y="3018"/>
                  <a:pt x="1747" y="3017"/>
                </a:cubicBezTo>
                <a:cubicBezTo>
                  <a:pt x="1747" y="3017"/>
                  <a:pt x="1747" y="3017"/>
                  <a:pt x="1747" y="3017"/>
                </a:cubicBezTo>
                <a:cubicBezTo>
                  <a:pt x="1754" y="3015"/>
                  <a:pt x="1760" y="3008"/>
                  <a:pt x="1760" y="3001"/>
                </a:cubicBezTo>
                <a:cubicBezTo>
                  <a:pt x="1760" y="3001"/>
                  <a:pt x="1760" y="3000"/>
                  <a:pt x="1760" y="3000"/>
                </a:cubicBezTo>
                <a:cubicBezTo>
                  <a:pt x="1763" y="2990"/>
                  <a:pt x="1762" y="2981"/>
                  <a:pt x="1756" y="2973"/>
                </a:cubicBezTo>
                <a:cubicBezTo>
                  <a:pt x="1749" y="2964"/>
                  <a:pt x="1741" y="2960"/>
                  <a:pt x="1730" y="2960"/>
                </a:cubicBezTo>
                <a:cubicBezTo>
                  <a:pt x="1730" y="2960"/>
                  <a:pt x="1729" y="2960"/>
                  <a:pt x="1729" y="2960"/>
                </a:cubicBezTo>
                <a:cubicBezTo>
                  <a:pt x="1718" y="2947"/>
                  <a:pt x="1708" y="2933"/>
                  <a:pt x="1699" y="2919"/>
                </a:cubicBezTo>
                <a:cubicBezTo>
                  <a:pt x="1699" y="2917"/>
                  <a:pt x="1700" y="2914"/>
                  <a:pt x="1701" y="2911"/>
                </a:cubicBezTo>
                <a:cubicBezTo>
                  <a:pt x="1702" y="2908"/>
                  <a:pt x="1702" y="2906"/>
                  <a:pt x="1701" y="2904"/>
                </a:cubicBezTo>
                <a:cubicBezTo>
                  <a:pt x="1713" y="2901"/>
                  <a:pt x="1725" y="2898"/>
                  <a:pt x="1737" y="2894"/>
                </a:cubicBezTo>
                <a:cubicBezTo>
                  <a:pt x="1831" y="3199"/>
                  <a:pt x="1831" y="3199"/>
                  <a:pt x="1831" y="3199"/>
                </a:cubicBezTo>
                <a:cubicBezTo>
                  <a:pt x="1888" y="3252"/>
                  <a:pt x="1888" y="3252"/>
                  <a:pt x="1888" y="3252"/>
                </a:cubicBezTo>
                <a:cubicBezTo>
                  <a:pt x="1990" y="3220"/>
                  <a:pt x="1990" y="3220"/>
                  <a:pt x="1990" y="3220"/>
                </a:cubicBezTo>
                <a:cubicBezTo>
                  <a:pt x="2006" y="3145"/>
                  <a:pt x="2006" y="3145"/>
                  <a:pt x="2006" y="3145"/>
                </a:cubicBezTo>
                <a:cubicBezTo>
                  <a:pt x="1939" y="2926"/>
                  <a:pt x="1939" y="2926"/>
                  <a:pt x="1939" y="2926"/>
                </a:cubicBezTo>
                <a:cubicBezTo>
                  <a:pt x="2141" y="3318"/>
                  <a:pt x="2141" y="3318"/>
                  <a:pt x="2141" y="3318"/>
                </a:cubicBezTo>
                <a:cubicBezTo>
                  <a:pt x="2161" y="3307"/>
                  <a:pt x="2161" y="3307"/>
                  <a:pt x="2161" y="3307"/>
                </a:cubicBezTo>
                <a:cubicBezTo>
                  <a:pt x="2181" y="3346"/>
                  <a:pt x="2181" y="3346"/>
                  <a:pt x="2181" y="3346"/>
                </a:cubicBezTo>
                <a:cubicBezTo>
                  <a:pt x="2198" y="3338"/>
                  <a:pt x="2198" y="3338"/>
                  <a:pt x="2198" y="3338"/>
                </a:cubicBezTo>
                <a:cubicBezTo>
                  <a:pt x="2217" y="3375"/>
                  <a:pt x="2217" y="3375"/>
                  <a:pt x="2217" y="3375"/>
                </a:cubicBezTo>
                <a:cubicBezTo>
                  <a:pt x="2324" y="3320"/>
                  <a:pt x="2324" y="3320"/>
                  <a:pt x="2324" y="3320"/>
                </a:cubicBezTo>
                <a:cubicBezTo>
                  <a:pt x="2305" y="3282"/>
                  <a:pt x="2305" y="3282"/>
                  <a:pt x="2305" y="3282"/>
                </a:cubicBezTo>
                <a:cubicBezTo>
                  <a:pt x="2321" y="3274"/>
                  <a:pt x="2321" y="3274"/>
                  <a:pt x="2321" y="3274"/>
                </a:cubicBezTo>
                <a:cubicBezTo>
                  <a:pt x="2301" y="3235"/>
                  <a:pt x="2301" y="3235"/>
                  <a:pt x="2301" y="3235"/>
                </a:cubicBezTo>
                <a:cubicBezTo>
                  <a:pt x="2317" y="3227"/>
                  <a:pt x="2317" y="3227"/>
                  <a:pt x="2317" y="3227"/>
                </a:cubicBezTo>
                <a:cubicBezTo>
                  <a:pt x="2140" y="2885"/>
                  <a:pt x="2140" y="2885"/>
                  <a:pt x="2140" y="2885"/>
                </a:cubicBezTo>
                <a:cubicBezTo>
                  <a:pt x="2145" y="2888"/>
                  <a:pt x="2151" y="2890"/>
                  <a:pt x="2157" y="2891"/>
                </a:cubicBezTo>
                <a:cubicBezTo>
                  <a:pt x="2157" y="2891"/>
                  <a:pt x="2157" y="2891"/>
                  <a:pt x="2158" y="2891"/>
                </a:cubicBezTo>
                <a:cubicBezTo>
                  <a:pt x="2161" y="2894"/>
                  <a:pt x="2165" y="2896"/>
                  <a:pt x="2170" y="2897"/>
                </a:cubicBezTo>
                <a:cubicBezTo>
                  <a:pt x="2187" y="2905"/>
                  <a:pt x="2207" y="2898"/>
                  <a:pt x="2216" y="2883"/>
                </a:cubicBezTo>
                <a:cubicBezTo>
                  <a:pt x="2225" y="2883"/>
                  <a:pt x="2234" y="2881"/>
                  <a:pt x="2242" y="2876"/>
                </a:cubicBezTo>
                <a:cubicBezTo>
                  <a:pt x="2255" y="2868"/>
                  <a:pt x="2261" y="2853"/>
                  <a:pt x="2259" y="2839"/>
                </a:cubicBezTo>
                <a:cubicBezTo>
                  <a:pt x="2259" y="2839"/>
                  <a:pt x="2259" y="2839"/>
                  <a:pt x="2259" y="2839"/>
                </a:cubicBezTo>
                <a:cubicBezTo>
                  <a:pt x="2293" y="2832"/>
                  <a:pt x="2311" y="2794"/>
                  <a:pt x="2291" y="2763"/>
                </a:cubicBezTo>
                <a:cubicBezTo>
                  <a:pt x="2290" y="2761"/>
                  <a:pt x="2290" y="2759"/>
                  <a:pt x="2289" y="2758"/>
                </a:cubicBezTo>
                <a:cubicBezTo>
                  <a:pt x="2289" y="2758"/>
                  <a:pt x="2289" y="2758"/>
                  <a:pt x="2288" y="2758"/>
                </a:cubicBezTo>
                <a:cubicBezTo>
                  <a:pt x="2294" y="2747"/>
                  <a:pt x="2294" y="2732"/>
                  <a:pt x="2285" y="2724"/>
                </a:cubicBezTo>
                <a:cubicBezTo>
                  <a:pt x="2285" y="2723"/>
                  <a:pt x="2284" y="2723"/>
                  <a:pt x="2284" y="2722"/>
                </a:cubicBezTo>
                <a:cubicBezTo>
                  <a:pt x="2282" y="2720"/>
                  <a:pt x="2281" y="2717"/>
                  <a:pt x="2279" y="2715"/>
                </a:cubicBezTo>
                <a:cubicBezTo>
                  <a:pt x="2280" y="2712"/>
                  <a:pt x="2280" y="2708"/>
                  <a:pt x="2280" y="2705"/>
                </a:cubicBezTo>
                <a:cubicBezTo>
                  <a:pt x="2280" y="2705"/>
                  <a:pt x="2280" y="2705"/>
                  <a:pt x="2280" y="2705"/>
                </a:cubicBezTo>
                <a:cubicBezTo>
                  <a:pt x="2297" y="2700"/>
                  <a:pt x="2305" y="2679"/>
                  <a:pt x="2294" y="2664"/>
                </a:cubicBezTo>
                <a:cubicBezTo>
                  <a:pt x="2294" y="2663"/>
                  <a:pt x="2293" y="2662"/>
                  <a:pt x="2293" y="2661"/>
                </a:cubicBezTo>
                <a:cubicBezTo>
                  <a:pt x="2293" y="2661"/>
                  <a:pt x="2293" y="2661"/>
                  <a:pt x="2293" y="2661"/>
                </a:cubicBezTo>
                <a:cubicBezTo>
                  <a:pt x="2295" y="2655"/>
                  <a:pt x="2295" y="2648"/>
                  <a:pt x="2290" y="2643"/>
                </a:cubicBezTo>
                <a:cubicBezTo>
                  <a:pt x="2290" y="2643"/>
                  <a:pt x="2289" y="2643"/>
                  <a:pt x="2289" y="2643"/>
                </a:cubicBezTo>
                <a:cubicBezTo>
                  <a:pt x="2284" y="2635"/>
                  <a:pt x="2278" y="2631"/>
                  <a:pt x="2268" y="2630"/>
                </a:cubicBezTo>
                <a:cubicBezTo>
                  <a:pt x="2259" y="2630"/>
                  <a:pt x="2251" y="2633"/>
                  <a:pt x="2246" y="2641"/>
                </a:cubicBezTo>
                <a:cubicBezTo>
                  <a:pt x="2245" y="2641"/>
                  <a:pt x="2245" y="2641"/>
                  <a:pt x="2245" y="2641"/>
                </a:cubicBezTo>
                <a:cubicBezTo>
                  <a:pt x="2230" y="2640"/>
                  <a:pt x="2216" y="2640"/>
                  <a:pt x="2201" y="2638"/>
                </a:cubicBezTo>
                <a:cubicBezTo>
                  <a:pt x="2200" y="2636"/>
                  <a:pt x="2199" y="2635"/>
                  <a:pt x="2197" y="2632"/>
                </a:cubicBezTo>
                <a:cubicBezTo>
                  <a:pt x="2197" y="2632"/>
                  <a:pt x="2197" y="2632"/>
                  <a:pt x="2197" y="2632"/>
                </a:cubicBezTo>
                <a:cubicBezTo>
                  <a:pt x="2223" y="2607"/>
                  <a:pt x="2248" y="2580"/>
                  <a:pt x="2271" y="2553"/>
                </a:cubicBezTo>
                <a:cubicBezTo>
                  <a:pt x="2272" y="2559"/>
                  <a:pt x="2275" y="2564"/>
                  <a:pt x="2281" y="2568"/>
                </a:cubicBezTo>
                <a:cubicBezTo>
                  <a:pt x="2291" y="2576"/>
                  <a:pt x="2307" y="2573"/>
                  <a:pt x="2315" y="2562"/>
                </a:cubicBezTo>
                <a:cubicBezTo>
                  <a:pt x="2323" y="2550"/>
                  <a:pt x="2321" y="2535"/>
                  <a:pt x="2310" y="2527"/>
                </a:cubicBezTo>
                <a:cubicBezTo>
                  <a:pt x="2306" y="2524"/>
                  <a:pt x="2301" y="2522"/>
                  <a:pt x="2296" y="2522"/>
                </a:cubicBezTo>
                <a:cubicBezTo>
                  <a:pt x="2297" y="2521"/>
                  <a:pt x="2297" y="2521"/>
                  <a:pt x="2298" y="2520"/>
                </a:cubicBezTo>
                <a:cubicBezTo>
                  <a:pt x="2315" y="2498"/>
                  <a:pt x="2332" y="2477"/>
                  <a:pt x="2347" y="2454"/>
                </a:cubicBezTo>
                <a:cubicBezTo>
                  <a:pt x="2349" y="2458"/>
                  <a:pt x="2351" y="2462"/>
                  <a:pt x="2355" y="2465"/>
                </a:cubicBezTo>
                <a:cubicBezTo>
                  <a:pt x="2366" y="2472"/>
                  <a:pt x="2381" y="2470"/>
                  <a:pt x="2390" y="2458"/>
                </a:cubicBezTo>
                <a:cubicBezTo>
                  <a:pt x="2398" y="2447"/>
                  <a:pt x="2396" y="2431"/>
                  <a:pt x="2385" y="2423"/>
                </a:cubicBezTo>
                <a:cubicBezTo>
                  <a:pt x="2380" y="2420"/>
                  <a:pt x="2375" y="2419"/>
                  <a:pt x="2370" y="2419"/>
                </a:cubicBezTo>
                <a:cubicBezTo>
                  <a:pt x="2382" y="2400"/>
                  <a:pt x="2394" y="2380"/>
                  <a:pt x="2405" y="2360"/>
                </a:cubicBezTo>
                <a:cubicBezTo>
                  <a:pt x="2405" y="2360"/>
                  <a:pt x="2405" y="2360"/>
                  <a:pt x="2406" y="2360"/>
                </a:cubicBezTo>
                <a:cubicBezTo>
                  <a:pt x="2408" y="2361"/>
                  <a:pt x="2411" y="2362"/>
                  <a:pt x="2414" y="2363"/>
                </a:cubicBezTo>
                <a:cubicBezTo>
                  <a:pt x="2414" y="2363"/>
                  <a:pt x="2415" y="2363"/>
                  <a:pt x="2415" y="2364"/>
                </a:cubicBezTo>
                <a:cubicBezTo>
                  <a:pt x="2420" y="2372"/>
                  <a:pt x="2418" y="2382"/>
                  <a:pt x="2422" y="2390"/>
                </a:cubicBezTo>
                <a:cubicBezTo>
                  <a:pt x="2424" y="2395"/>
                  <a:pt x="2426" y="2400"/>
                  <a:pt x="2430" y="2404"/>
                </a:cubicBezTo>
                <a:cubicBezTo>
                  <a:pt x="2430" y="2404"/>
                  <a:pt x="2430" y="2405"/>
                  <a:pt x="2430" y="2405"/>
                </a:cubicBezTo>
                <a:cubicBezTo>
                  <a:pt x="2429" y="2408"/>
                  <a:pt x="2428" y="2411"/>
                  <a:pt x="2428" y="2415"/>
                </a:cubicBezTo>
                <a:cubicBezTo>
                  <a:pt x="2428" y="2421"/>
                  <a:pt x="2431" y="2426"/>
                  <a:pt x="2435" y="2430"/>
                </a:cubicBezTo>
                <a:cubicBezTo>
                  <a:pt x="2436" y="2431"/>
                  <a:pt x="2436" y="2432"/>
                  <a:pt x="2435" y="2434"/>
                </a:cubicBezTo>
                <a:cubicBezTo>
                  <a:pt x="2431" y="2443"/>
                  <a:pt x="2433" y="2452"/>
                  <a:pt x="2441" y="2459"/>
                </a:cubicBezTo>
                <a:cubicBezTo>
                  <a:pt x="2446" y="2463"/>
                  <a:pt x="2452" y="2465"/>
                  <a:pt x="2459" y="2465"/>
                </a:cubicBezTo>
                <a:cubicBezTo>
                  <a:pt x="2459" y="2466"/>
                  <a:pt x="2459" y="2466"/>
                  <a:pt x="2459" y="2466"/>
                </a:cubicBezTo>
                <a:cubicBezTo>
                  <a:pt x="2462" y="2467"/>
                  <a:pt x="2464" y="2468"/>
                  <a:pt x="2467" y="2468"/>
                </a:cubicBezTo>
                <a:cubicBezTo>
                  <a:pt x="2478" y="2472"/>
                  <a:pt x="2489" y="2466"/>
                  <a:pt x="2494" y="2456"/>
                </a:cubicBezTo>
                <a:cubicBezTo>
                  <a:pt x="2499" y="2456"/>
                  <a:pt x="2505" y="2454"/>
                  <a:pt x="2509" y="2450"/>
                </a:cubicBezTo>
                <a:cubicBezTo>
                  <a:pt x="2516" y="2445"/>
                  <a:pt x="2519" y="2435"/>
                  <a:pt x="2517" y="2427"/>
                </a:cubicBezTo>
                <a:cubicBezTo>
                  <a:pt x="2517" y="2427"/>
                  <a:pt x="2517" y="2427"/>
                  <a:pt x="2517" y="2427"/>
                </a:cubicBezTo>
                <a:cubicBezTo>
                  <a:pt x="2536" y="2420"/>
                  <a:pt x="2545" y="2396"/>
                  <a:pt x="2531" y="2378"/>
                </a:cubicBezTo>
                <a:cubicBezTo>
                  <a:pt x="2530" y="2378"/>
                  <a:pt x="2529" y="2377"/>
                  <a:pt x="2529" y="2376"/>
                </a:cubicBezTo>
                <a:cubicBezTo>
                  <a:pt x="2529" y="2376"/>
                  <a:pt x="2529" y="2376"/>
                  <a:pt x="2529" y="2376"/>
                </a:cubicBezTo>
                <a:cubicBezTo>
                  <a:pt x="2529" y="2373"/>
                  <a:pt x="2530" y="2371"/>
                  <a:pt x="2530" y="2368"/>
                </a:cubicBezTo>
                <a:cubicBezTo>
                  <a:pt x="2689" y="2427"/>
                  <a:pt x="2689" y="2427"/>
                  <a:pt x="2689" y="2427"/>
                </a:cubicBezTo>
                <a:cubicBezTo>
                  <a:pt x="2698" y="2402"/>
                  <a:pt x="2698" y="2402"/>
                  <a:pt x="2698" y="2402"/>
                </a:cubicBezTo>
                <a:cubicBezTo>
                  <a:pt x="2733" y="2414"/>
                  <a:pt x="2733" y="2414"/>
                  <a:pt x="2733" y="2414"/>
                </a:cubicBezTo>
                <a:cubicBezTo>
                  <a:pt x="2738" y="2399"/>
                  <a:pt x="2738" y="2399"/>
                  <a:pt x="2738" y="2399"/>
                </a:cubicBezTo>
                <a:cubicBezTo>
                  <a:pt x="2768" y="2410"/>
                  <a:pt x="2768" y="2410"/>
                  <a:pt x="2768" y="2410"/>
                </a:cubicBezTo>
                <a:cubicBezTo>
                  <a:pt x="2805" y="2310"/>
                  <a:pt x="2805" y="2310"/>
                  <a:pt x="2805" y="2310"/>
                </a:cubicBezTo>
                <a:cubicBezTo>
                  <a:pt x="2775" y="2299"/>
                  <a:pt x="2775" y="2299"/>
                  <a:pt x="2775" y="2299"/>
                </a:cubicBezTo>
                <a:cubicBezTo>
                  <a:pt x="2781" y="2283"/>
                  <a:pt x="2781" y="2283"/>
                  <a:pt x="2781" y="2283"/>
                </a:cubicBezTo>
                <a:cubicBezTo>
                  <a:pt x="2747" y="2270"/>
                  <a:pt x="2747" y="2270"/>
                  <a:pt x="2747" y="2270"/>
                </a:cubicBezTo>
                <a:cubicBezTo>
                  <a:pt x="2752" y="2255"/>
                  <a:pt x="2752" y="2255"/>
                  <a:pt x="2752" y="2255"/>
                </a:cubicBezTo>
                <a:cubicBezTo>
                  <a:pt x="2543" y="2178"/>
                  <a:pt x="2543" y="2178"/>
                  <a:pt x="2543" y="2178"/>
                </a:cubicBezTo>
                <a:cubicBezTo>
                  <a:pt x="2856" y="2241"/>
                  <a:pt x="2856" y="2241"/>
                  <a:pt x="2856" y="2241"/>
                </a:cubicBezTo>
                <a:lnTo>
                  <a:pt x="2894" y="2050"/>
                </a:lnTo>
                <a:close/>
                <a:moveTo>
                  <a:pt x="2549" y="1763"/>
                </a:moveTo>
                <a:cubicBezTo>
                  <a:pt x="2554" y="1762"/>
                  <a:pt x="2559" y="1766"/>
                  <a:pt x="2560" y="1771"/>
                </a:cubicBezTo>
                <a:cubicBezTo>
                  <a:pt x="2561" y="1777"/>
                  <a:pt x="2557" y="1782"/>
                  <a:pt x="2551" y="1782"/>
                </a:cubicBezTo>
                <a:cubicBezTo>
                  <a:pt x="2546" y="1783"/>
                  <a:pt x="2541" y="1779"/>
                  <a:pt x="2540" y="1774"/>
                </a:cubicBezTo>
                <a:cubicBezTo>
                  <a:pt x="2540" y="1768"/>
                  <a:pt x="2543" y="1763"/>
                  <a:pt x="2549" y="1763"/>
                </a:cubicBezTo>
                <a:close/>
                <a:moveTo>
                  <a:pt x="2597" y="1760"/>
                </a:moveTo>
                <a:cubicBezTo>
                  <a:pt x="2597" y="1760"/>
                  <a:pt x="2597" y="1760"/>
                  <a:pt x="2596" y="1760"/>
                </a:cubicBezTo>
                <a:cubicBezTo>
                  <a:pt x="2589" y="1707"/>
                  <a:pt x="2589" y="1707"/>
                  <a:pt x="2589" y="1707"/>
                </a:cubicBezTo>
                <a:cubicBezTo>
                  <a:pt x="2630" y="1702"/>
                  <a:pt x="2630" y="1702"/>
                  <a:pt x="2630" y="1702"/>
                </a:cubicBezTo>
                <a:cubicBezTo>
                  <a:pt x="2631" y="1733"/>
                  <a:pt x="2614" y="1758"/>
                  <a:pt x="2597" y="1760"/>
                </a:cubicBezTo>
                <a:close/>
                <a:moveTo>
                  <a:pt x="2628" y="1689"/>
                </a:moveTo>
                <a:cubicBezTo>
                  <a:pt x="2588" y="1694"/>
                  <a:pt x="2588" y="1694"/>
                  <a:pt x="2588" y="1694"/>
                </a:cubicBezTo>
                <a:cubicBezTo>
                  <a:pt x="2581" y="1645"/>
                  <a:pt x="2581" y="1645"/>
                  <a:pt x="2581" y="1645"/>
                </a:cubicBezTo>
                <a:cubicBezTo>
                  <a:pt x="2598" y="1644"/>
                  <a:pt x="2621" y="1661"/>
                  <a:pt x="2628" y="1689"/>
                </a:cubicBezTo>
                <a:close/>
                <a:moveTo>
                  <a:pt x="2081" y="879"/>
                </a:moveTo>
                <a:cubicBezTo>
                  <a:pt x="2083" y="879"/>
                  <a:pt x="2085" y="878"/>
                  <a:pt x="2086" y="877"/>
                </a:cubicBezTo>
                <a:cubicBezTo>
                  <a:pt x="2088" y="877"/>
                  <a:pt x="2089" y="877"/>
                  <a:pt x="2090" y="877"/>
                </a:cubicBezTo>
                <a:cubicBezTo>
                  <a:pt x="2091" y="881"/>
                  <a:pt x="2093" y="885"/>
                  <a:pt x="2096" y="888"/>
                </a:cubicBezTo>
                <a:cubicBezTo>
                  <a:pt x="2096" y="888"/>
                  <a:pt x="2096" y="889"/>
                  <a:pt x="2096" y="889"/>
                </a:cubicBezTo>
                <a:cubicBezTo>
                  <a:pt x="2089" y="893"/>
                  <a:pt x="2081" y="896"/>
                  <a:pt x="2072" y="897"/>
                </a:cubicBezTo>
                <a:cubicBezTo>
                  <a:pt x="2066" y="897"/>
                  <a:pt x="2060" y="897"/>
                  <a:pt x="2054" y="897"/>
                </a:cubicBezTo>
                <a:cubicBezTo>
                  <a:pt x="2061" y="891"/>
                  <a:pt x="2071" y="884"/>
                  <a:pt x="2081" y="879"/>
                </a:cubicBezTo>
                <a:close/>
                <a:moveTo>
                  <a:pt x="2057" y="861"/>
                </a:moveTo>
                <a:cubicBezTo>
                  <a:pt x="2057" y="861"/>
                  <a:pt x="2057" y="861"/>
                  <a:pt x="2057" y="861"/>
                </a:cubicBezTo>
                <a:cubicBezTo>
                  <a:pt x="2061" y="864"/>
                  <a:pt x="2065" y="868"/>
                  <a:pt x="2069" y="871"/>
                </a:cubicBezTo>
                <a:cubicBezTo>
                  <a:pt x="2071" y="872"/>
                  <a:pt x="2073" y="873"/>
                  <a:pt x="2074" y="875"/>
                </a:cubicBezTo>
                <a:cubicBezTo>
                  <a:pt x="2074" y="875"/>
                  <a:pt x="2075" y="875"/>
                  <a:pt x="2075" y="875"/>
                </a:cubicBezTo>
                <a:cubicBezTo>
                  <a:pt x="2074" y="875"/>
                  <a:pt x="2074" y="876"/>
                  <a:pt x="2073" y="876"/>
                </a:cubicBezTo>
                <a:cubicBezTo>
                  <a:pt x="2070" y="877"/>
                  <a:pt x="2063" y="882"/>
                  <a:pt x="2058" y="884"/>
                </a:cubicBezTo>
                <a:cubicBezTo>
                  <a:pt x="2056" y="884"/>
                  <a:pt x="2054" y="884"/>
                  <a:pt x="2053" y="884"/>
                </a:cubicBezTo>
                <a:cubicBezTo>
                  <a:pt x="2051" y="882"/>
                  <a:pt x="2055" y="867"/>
                  <a:pt x="2057" y="861"/>
                </a:cubicBezTo>
                <a:close/>
                <a:moveTo>
                  <a:pt x="2049" y="838"/>
                </a:moveTo>
                <a:cubicBezTo>
                  <a:pt x="2049" y="838"/>
                  <a:pt x="2049" y="837"/>
                  <a:pt x="2049" y="837"/>
                </a:cubicBezTo>
                <a:cubicBezTo>
                  <a:pt x="2049" y="837"/>
                  <a:pt x="2049" y="838"/>
                  <a:pt x="2049" y="838"/>
                </a:cubicBezTo>
                <a:cubicBezTo>
                  <a:pt x="2049" y="843"/>
                  <a:pt x="2050" y="848"/>
                  <a:pt x="2049" y="852"/>
                </a:cubicBezTo>
                <a:cubicBezTo>
                  <a:pt x="2049" y="852"/>
                  <a:pt x="2049" y="852"/>
                  <a:pt x="2049" y="853"/>
                </a:cubicBezTo>
                <a:cubicBezTo>
                  <a:pt x="2049" y="856"/>
                  <a:pt x="2047" y="860"/>
                  <a:pt x="2045" y="865"/>
                </a:cubicBezTo>
                <a:cubicBezTo>
                  <a:pt x="2047" y="856"/>
                  <a:pt x="2048" y="847"/>
                  <a:pt x="2049" y="838"/>
                </a:cubicBezTo>
                <a:close/>
                <a:moveTo>
                  <a:pt x="1211" y="733"/>
                </a:moveTo>
                <a:cubicBezTo>
                  <a:pt x="1211" y="731"/>
                  <a:pt x="1212" y="730"/>
                  <a:pt x="1212" y="729"/>
                </a:cubicBezTo>
                <a:cubicBezTo>
                  <a:pt x="1213" y="728"/>
                  <a:pt x="1213" y="728"/>
                  <a:pt x="1214" y="727"/>
                </a:cubicBezTo>
                <a:cubicBezTo>
                  <a:pt x="1217" y="729"/>
                  <a:pt x="1220" y="730"/>
                  <a:pt x="1223" y="730"/>
                </a:cubicBezTo>
                <a:cubicBezTo>
                  <a:pt x="1223" y="730"/>
                  <a:pt x="1223" y="730"/>
                  <a:pt x="1223" y="730"/>
                </a:cubicBezTo>
                <a:cubicBezTo>
                  <a:pt x="1221" y="736"/>
                  <a:pt x="1219" y="741"/>
                  <a:pt x="1215" y="746"/>
                </a:cubicBezTo>
                <a:cubicBezTo>
                  <a:pt x="1212" y="750"/>
                  <a:pt x="1209" y="753"/>
                  <a:pt x="1206" y="756"/>
                </a:cubicBezTo>
                <a:cubicBezTo>
                  <a:pt x="1207" y="749"/>
                  <a:pt x="1208" y="740"/>
                  <a:pt x="1211" y="733"/>
                </a:cubicBezTo>
                <a:close/>
                <a:moveTo>
                  <a:pt x="516" y="1250"/>
                </a:moveTo>
                <a:cubicBezTo>
                  <a:pt x="512" y="1247"/>
                  <a:pt x="511" y="1241"/>
                  <a:pt x="514" y="1237"/>
                </a:cubicBezTo>
                <a:cubicBezTo>
                  <a:pt x="517" y="1232"/>
                  <a:pt x="524" y="1231"/>
                  <a:pt x="528" y="1234"/>
                </a:cubicBezTo>
                <a:cubicBezTo>
                  <a:pt x="532" y="1238"/>
                  <a:pt x="533" y="1244"/>
                  <a:pt x="530" y="1248"/>
                </a:cubicBezTo>
                <a:cubicBezTo>
                  <a:pt x="527" y="1252"/>
                  <a:pt x="521" y="1253"/>
                  <a:pt x="516" y="1250"/>
                </a:cubicBezTo>
                <a:close/>
                <a:moveTo>
                  <a:pt x="344" y="1923"/>
                </a:moveTo>
                <a:cubicBezTo>
                  <a:pt x="339" y="1924"/>
                  <a:pt x="334" y="1920"/>
                  <a:pt x="333" y="1915"/>
                </a:cubicBezTo>
                <a:cubicBezTo>
                  <a:pt x="333" y="1909"/>
                  <a:pt x="337" y="1904"/>
                  <a:pt x="342" y="1904"/>
                </a:cubicBezTo>
                <a:cubicBezTo>
                  <a:pt x="347" y="1903"/>
                  <a:pt x="352" y="1907"/>
                  <a:pt x="353" y="1912"/>
                </a:cubicBezTo>
                <a:cubicBezTo>
                  <a:pt x="354" y="1917"/>
                  <a:pt x="350" y="1922"/>
                  <a:pt x="344" y="1923"/>
                </a:cubicBezTo>
                <a:close/>
                <a:moveTo>
                  <a:pt x="296" y="1926"/>
                </a:moveTo>
                <a:cubicBezTo>
                  <a:pt x="297" y="1926"/>
                  <a:pt x="297" y="1926"/>
                  <a:pt x="297" y="1926"/>
                </a:cubicBezTo>
                <a:cubicBezTo>
                  <a:pt x="304" y="1979"/>
                  <a:pt x="304" y="1979"/>
                  <a:pt x="304" y="1979"/>
                </a:cubicBezTo>
                <a:cubicBezTo>
                  <a:pt x="264" y="1984"/>
                  <a:pt x="264" y="1984"/>
                  <a:pt x="264" y="1984"/>
                </a:cubicBezTo>
                <a:cubicBezTo>
                  <a:pt x="262" y="1953"/>
                  <a:pt x="279" y="1928"/>
                  <a:pt x="296" y="1926"/>
                </a:cubicBezTo>
                <a:close/>
                <a:moveTo>
                  <a:pt x="266" y="1997"/>
                </a:moveTo>
                <a:cubicBezTo>
                  <a:pt x="306" y="1991"/>
                  <a:pt x="306" y="1991"/>
                  <a:pt x="306" y="1991"/>
                </a:cubicBezTo>
                <a:cubicBezTo>
                  <a:pt x="312" y="2041"/>
                  <a:pt x="312" y="2041"/>
                  <a:pt x="312" y="2041"/>
                </a:cubicBezTo>
                <a:cubicBezTo>
                  <a:pt x="295" y="2042"/>
                  <a:pt x="273" y="2025"/>
                  <a:pt x="266" y="1997"/>
                </a:cubicBezTo>
                <a:close/>
                <a:moveTo>
                  <a:pt x="812" y="2806"/>
                </a:moveTo>
                <a:cubicBezTo>
                  <a:pt x="810" y="2807"/>
                  <a:pt x="809" y="2808"/>
                  <a:pt x="807" y="2808"/>
                </a:cubicBezTo>
                <a:cubicBezTo>
                  <a:pt x="806" y="2809"/>
                  <a:pt x="804" y="2809"/>
                  <a:pt x="804" y="2808"/>
                </a:cubicBezTo>
                <a:cubicBezTo>
                  <a:pt x="802" y="2804"/>
                  <a:pt x="800" y="2801"/>
                  <a:pt x="797" y="2797"/>
                </a:cubicBezTo>
                <a:cubicBezTo>
                  <a:pt x="797" y="2797"/>
                  <a:pt x="797" y="2797"/>
                  <a:pt x="797" y="2797"/>
                </a:cubicBezTo>
                <a:cubicBezTo>
                  <a:pt x="804" y="2793"/>
                  <a:pt x="813" y="2790"/>
                  <a:pt x="821" y="2789"/>
                </a:cubicBezTo>
                <a:cubicBezTo>
                  <a:pt x="827" y="2788"/>
                  <a:pt x="834" y="2789"/>
                  <a:pt x="840" y="2788"/>
                </a:cubicBezTo>
                <a:cubicBezTo>
                  <a:pt x="832" y="2795"/>
                  <a:pt x="822" y="2802"/>
                  <a:pt x="812" y="2806"/>
                </a:cubicBezTo>
                <a:close/>
                <a:moveTo>
                  <a:pt x="837" y="2825"/>
                </a:moveTo>
                <a:cubicBezTo>
                  <a:pt x="837" y="2825"/>
                  <a:pt x="837" y="2825"/>
                  <a:pt x="837" y="2825"/>
                </a:cubicBezTo>
                <a:cubicBezTo>
                  <a:pt x="833" y="2822"/>
                  <a:pt x="828" y="2818"/>
                  <a:pt x="824" y="2815"/>
                </a:cubicBezTo>
                <a:cubicBezTo>
                  <a:pt x="822" y="2814"/>
                  <a:pt x="821" y="2812"/>
                  <a:pt x="819" y="2811"/>
                </a:cubicBezTo>
                <a:cubicBezTo>
                  <a:pt x="819" y="2811"/>
                  <a:pt x="819" y="2811"/>
                  <a:pt x="819" y="2811"/>
                </a:cubicBezTo>
                <a:cubicBezTo>
                  <a:pt x="819" y="2811"/>
                  <a:pt x="820" y="2810"/>
                  <a:pt x="820" y="2810"/>
                </a:cubicBezTo>
                <a:cubicBezTo>
                  <a:pt x="824" y="2809"/>
                  <a:pt x="830" y="2803"/>
                  <a:pt x="835" y="2802"/>
                </a:cubicBezTo>
                <a:cubicBezTo>
                  <a:pt x="837" y="2801"/>
                  <a:pt x="839" y="2801"/>
                  <a:pt x="840" y="2802"/>
                </a:cubicBezTo>
                <a:cubicBezTo>
                  <a:pt x="843" y="2804"/>
                  <a:pt x="838" y="2819"/>
                  <a:pt x="837" y="2825"/>
                </a:cubicBezTo>
                <a:close/>
                <a:moveTo>
                  <a:pt x="845" y="2848"/>
                </a:moveTo>
                <a:cubicBezTo>
                  <a:pt x="845" y="2848"/>
                  <a:pt x="845" y="2849"/>
                  <a:pt x="845" y="2849"/>
                </a:cubicBezTo>
                <a:cubicBezTo>
                  <a:pt x="845" y="2848"/>
                  <a:pt x="845" y="2848"/>
                  <a:pt x="844" y="2847"/>
                </a:cubicBezTo>
                <a:cubicBezTo>
                  <a:pt x="844" y="2843"/>
                  <a:pt x="844" y="2838"/>
                  <a:pt x="844" y="2834"/>
                </a:cubicBezTo>
                <a:cubicBezTo>
                  <a:pt x="844" y="2834"/>
                  <a:pt x="844" y="2833"/>
                  <a:pt x="844" y="2833"/>
                </a:cubicBezTo>
                <a:cubicBezTo>
                  <a:pt x="844" y="2830"/>
                  <a:pt x="846" y="2826"/>
                  <a:pt x="848" y="2821"/>
                </a:cubicBezTo>
                <a:cubicBezTo>
                  <a:pt x="847" y="2830"/>
                  <a:pt x="846" y="2839"/>
                  <a:pt x="845" y="2848"/>
                </a:cubicBezTo>
                <a:close/>
                <a:moveTo>
                  <a:pt x="1682" y="2953"/>
                </a:moveTo>
                <a:cubicBezTo>
                  <a:pt x="1682" y="2954"/>
                  <a:pt x="1681" y="2956"/>
                  <a:pt x="1681" y="2957"/>
                </a:cubicBezTo>
                <a:cubicBezTo>
                  <a:pt x="1681" y="2958"/>
                  <a:pt x="1680" y="2958"/>
                  <a:pt x="1679" y="2958"/>
                </a:cubicBezTo>
                <a:cubicBezTo>
                  <a:pt x="1676" y="2957"/>
                  <a:pt x="1673" y="2956"/>
                  <a:pt x="1671" y="2956"/>
                </a:cubicBezTo>
                <a:cubicBezTo>
                  <a:pt x="1671" y="2956"/>
                  <a:pt x="1671" y="2956"/>
                  <a:pt x="1671" y="2956"/>
                </a:cubicBezTo>
                <a:cubicBezTo>
                  <a:pt x="1672" y="2950"/>
                  <a:pt x="1674" y="2945"/>
                  <a:pt x="1678" y="2940"/>
                </a:cubicBezTo>
                <a:cubicBezTo>
                  <a:pt x="1681" y="2936"/>
                  <a:pt x="1684" y="2933"/>
                  <a:pt x="1687" y="2930"/>
                </a:cubicBezTo>
                <a:cubicBezTo>
                  <a:pt x="1687" y="2937"/>
                  <a:pt x="1685" y="2946"/>
                  <a:pt x="1682" y="2953"/>
                </a:cubicBezTo>
                <a:close/>
                <a:moveTo>
                  <a:pt x="2377" y="2436"/>
                </a:moveTo>
                <a:cubicBezTo>
                  <a:pt x="2381" y="2439"/>
                  <a:pt x="2382" y="2445"/>
                  <a:pt x="2379" y="2449"/>
                </a:cubicBezTo>
                <a:cubicBezTo>
                  <a:pt x="2376" y="2454"/>
                  <a:pt x="2370" y="2455"/>
                  <a:pt x="2365" y="2452"/>
                </a:cubicBezTo>
                <a:cubicBezTo>
                  <a:pt x="2361" y="2448"/>
                  <a:pt x="2360" y="2442"/>
                  <a:pt x="2363" y="2438"/>
                </a:cubicBezTo>
                <a:cubicBezTo>
                  <a:pt x="2366" y="2433"/>
                  <a:pt x="2372" y="2432"/>
                  <a:pt x="2377" y="2436"/>
                </a:cubicBezTo>
                <a:close/>
                <a:moveTo>
                  <a:pt x="2575" y="1892"/>
                </a:moveTo>
                <a:cubicBezTo>
                  <a:pt x="2575" y="1892"/>
                  <a:pt x="2576" y="1892"/>
                  <a:pt x="2576" y="1891"/>
                </a:cubicBezTo>
                <a:cubicBezTo>
                  <a:pt x="2576" y="1892"/>
                  <a:pt x="2575" y="1892"/>
                  <a:pt x="2575" y="1892"/>
                </a:cubicBezTo>
                <a:cubicBezTo>
                  <a:pt x="2572" y="1894"/>
                  <a:pt x="2570" y="1896"/>
                  <a:pt x="2567" y="1897"/>
                </a:cubicBezTo>
                <a:cubicBezTo>
                  <a:pt x="2567" y="1897"/>
                  <a:pt x="2566" y="1897"/>
                  <a:pt x="2566" y="1897"/>
                </a:cubicBezTo>
                <a:cubicBezTo>
                  <a:pt x="2565" y="1898"/>
                  <a:pt x="2561" y="1899"/>
                  <a:pt x="2558" y="1899"/>
                </a:cubicBezTo>
                <a:cubicBezTo>
                  <a:pt x="2563" y="1897"/>
                  <a:pt x="2569" y="1894"/>
                  <a:pt x="2575" y="1892"/>
                </a:cubicBezTo>
                <a:close/>
                <a:moveTo>
                  <a:pt x="2564" y="1905"/>
                </a:moveTo>
                <a:cubicBezTo>
                  <a:pt x="2564" y="1905"/>
                  <a:pt x="2564" y="1905"/>
                  <a:pt x="2564" y="1905"/>
                </a:cubicBezTo>
                <a:cubicBezTo>
                  <a:pt x="2563" y="1909"/>
                  <a:pt x="2563" y="1912"/>
                  <a:pt x="2562" y="1916"/>
                </a:cubicBezTo>
                <a:cubicBezTo>
                  <a:pt x="2562" y="1918"/>
                  <a:pt x="2562" y="1919"/>
                  <a:pt x="2562" y="1921"/>
                </a:cubicBezTo>
                <a:cubicBezTo>
                  <a:pt x="2562" y="1921"/>
                  <a:pt x="2562" y="1921"/>
                  <a:pt x="2562" y="1921"/>
                </a:cubicBezTo>
                <a:cubicBezTo>
                  <a:pt x="2561" y="1921"/>
                  <a:pt x="2561" y="1921"/>
                  <a:pt x="2561" y="1920"/>
                </a:cubicBezTo>
                <a:cubicBezTo>
                  <a:pt x="2559" y="1919"/>
                  <a:pt x="2553" y="1917"/>
                  <a:pt x="2550" y="1914"/>
                </a:cubicBezTo>
                <a:cubicBezTo>
                  <a:pt x="2549" y="1913"/>
                  <a:pt x="2549" y="1912"/>
                  <a:pt x="2549" y="1911"/>
                </a:cubicBezTo>
                <a:cubicBezTo>
                  <a:pt x="2549" y="1909"/>
                  <a:pt x="2560" y="1906"/>
                  <a:pt x="2564" y="1905"/>
                </a:cubicBezTo>
                <a:close/>
                <a:moveTo>
                  <a:pt x="2561" y="1927"/>
                </a:moveTo>
                <a:cubicBezTo>
                  <a:pt x="2562" y="1928"/>
                  <a:pt x="2563" y="1928"/>
                  <a:pt x="2564" y="1929"/>
                </a:cubicBezTo>
                <a:cubicBezTo>
                  <a:pt x="2565" y="1930"/>
                  <a:pt x="2565" y="1930"/>
                  <a:pt x="2566" y="1931"/>
                </a:cubicBezTo>
                <a:cubicBezTo>
                  <a:pt x="2564" y="1934"/>
                  <a:pt x="2562" y="1936"/>
                  <a:pt x="2561" y="1939"/>
                </a:cubicBezTo>
                <a:cubicBezTo>
                  <a:pt x="2561" y="1939"/>
                  <a:pt x="2561" y="1939"/>
                  <a:pt x="2561" y="1939"/>
                </a:cubicBezTo>
                <a:cubicBezTo>
                  <a:pt x="2556" y="1936"/>
                  <a:pt x="2551" y="1932"/>
                  <a:pt x="2547" y="1927"/>
                </a:cubicBezTo>
                <a:cubicBezTo>
                  <a:pt x="2545" y="1924"/>
                  <a:pt x="2543" y="1920"/>
                  <a:pt x="2540" y="1916"/>
                </a:cubicBezTo>
                <a:cubicBezTo>
                  <a:pt x="2547" y="1918"/>
                  <a:pt x="2555" y="1922"/>
                  <a:pt x="2561" y="1927"/>
                </a:cubicBezTo>
                <a:close/>
                <a:moveTo>
                  <a:pt x="2546" y="1935"/>
                </a:moveTo>
                <a:cubicBezTo>
                  <a:pt x="2549" y="1939"/>
                  <a:pt x="2554" y="1942"/>
                  <a:pt x="2559" y="1944"/>
                </a:cubicBezTo>
                <a:cubicBezTo>
                  <a:pt x="2559" y="1945"/>
                  <a:pt x="2559" y="1945"/>
                  <a:pt x="2559" y="1945"/>
                </a:cubicBezTo>
                <a:cubicBezTo>
                  <a:pt x="2559" y="1948"/>
                  <a:pt x="2559" y="1952"/>
                  <a:pt x="2561" y="1955"/>
                </a:cubicBezTo>
                <a:cubicBezTo>
                  <a:pt x="2563" y="1961"/>
                  <a:pt x="2568" y="1965"/>
                  <a:pt x="2573" y="1967"/>
                </a:cubicBezTo>
                <a:cubicBezTo>
                  <a:pt x="2574" y="1968"/>
                  <a:pt x="2575" y="1968"/>
                  <a:pt x="2575" y="1970"/>
                </a:cubicBezTo>
                <a:cubicBezTo>
                  <a:pt x="2574" y="1977"/>
                  <a:pt x="2577" y="1983"/>
                  <a:pt x="2582" y="1987"/>
                </a:cubicBezTo>
                <a:cubicBezTo>
                  <a:pt x="2529" y="1976"/>
                  <a:pt x="2529" y="1976"/>
                  <a:pt x="2529" y="1976"/>
                </a:cubicBezTo>
                <a:cubicBezTo>
                  <a:pt x="2531" y="1957"/>
                  <a:pt x="2533" y="1937"/>
                  <a:pt x="2535" y="1918"/>
                </a:cubicBezTo>
                <a:cubicBezTo>
                  <a:pt x="2539" y="1923"/>
                  <a:pt x="2541" y="1930"/>
                  <a:pt x="2546" y="1935"/>
                </a:cubicBezTo>
                <a:close/>
                <a:moveTo>
                  <a:pt x="2454" y="1164"/>
                </a:moveTo>
                <a:cubicBezTo>
                  <a:pt x="2470" y="1185"/>
                  <a:pt x="2470" y="1185"/>
                  <a:pt x="2470" y="1185"/>
                </a:cubicBezTo>
                <a:cubicBezTo>
                  <a:pt x="2437" y="1211"/>
                  <a:pt x="2437" y="1211"/>
                  <a:pt x="2437" y="1211"/>
                </a:cubicBezTo>
                <a:cubicBezTo>
                  <a:pt x="2420" y="1190"/>
                  <a:pt x="2420" y="1190"/>
                  <a:pt x="2420" y="1190"/>
                </a:cubicBezTo>
                <a:lnTo>
                  <a:pt x="2454" y="1164"/>
                </a:lnTo>
                <a:close/>
                <a:moveTo>
                  <a:pt x="2406" y="1172"/>
                </a:moveTo>
                <a:cubicBezTo>
                  <a:pt x="2390" y="1151"/>
                  <a:pt x="2390" y="1151"/>
                  <a:pt x="2390" y="1151"/>
                </a:cubicBezTo>
                <a:cubicBezTo>
                  <a:pt x="2424" y="1125"/>
                  <a:pt x="2424" y="1125"/>
                  <a:pt x="2424" y="1125"/>
                </a:cubicBezTo>
                <a:cubicBezTo>
                  <a:pt x="2440" y="1146"/>
                  <a:pt x="2440" y="1146"/>
                  <a:pt x="2440" y="1146"/>
                </a:cubicBezTo>
                <a:lnTo>
                  <a:pt x="2406" y="1172"/>
                </a:lnTo>
                <a:close/>
                <a:moveTo>
                  <a:pt x="2453" y="1136"/>
                </a:moveTo>
                <a:cubicBezTo>
                  <a:pt x="2436" y="1115"/>
                  <a:pt x="2436" y="1115"/>
                  <a:pt x="2436" y="1115"/>
                </a:cubicBezTo>
                <a:cubicBezTo>
                  <a:pt x="2470" y="1089"/>
                  <a:pt x="2470" y="1089"/>
                  <a:pt x="2470" y="1089"/>
                </a:cubicBezTo>
                <a:cubicBezTo>
                  <a:pt x="2486" y="1110"/>
                  <a:pt x="2486" y="1110"/>
                  <a:pt x="2486" y="1110"/>
                </a:cubicBezTo>
                <a:lnTo>
                  <a:pt x="2453" y="1136"/>
                </a:lnTo>
                <a:close/>
                <a:moveTo>
                  <a:pt x="2423" y="1097"/>
                </a:moveTo>
                <a:cubicBezTo>
                  <a:pt x="2406" y="1076"/>
                  <a:pt x="2406" y="1076"/>
                  <a:pt x="2406" y="1076"/>
                </a:cubicBezTo>
                <a:cubicBezTo>
                  <a:pt x="2440" y="1050"/>
                  <a:pt x="2440" y="1050"/>
                  <a:pt x="2440" y="1050"/>
                </a:cubicBezTo>
                <a:cubicBezTo>
                  <a:pt x="2456" y="1071"/>
                  <a:pt x="2456" y="1071"/>
                  <a:pt x="2456" y="1071"/>
                </a:cubicBezTo>
                <a:lnTo>
                  <a:pt x="2423" y="1097"/>
                </a:lnTo>
                <a:close/>
                <a:moveTo>
                  <a:pt x="2410" y="1107"/>
                </a:moveTo>
                <a:cubicBezTo>
                  <a:pt x="2376" y="1133"/>
                  <a:pt x="2376" y="1133"/>
                  <a:pt x="2376" y="1133"/>
                </a:cubicBezTo>
                <a:cubicBezTo>
                  <a:pt x="2360" y="1112"/>
                  <a:pt x="2360" y="1112"/>
                  <a:pt x="2360" y="1112"/>
                </a:cubicBezTo>
                <a:cubicBezTo>
                  <a:pt x="2394" y="1086"/>
                  <a:pt x="2394" y="1086"/>
                  <a:pt x="2394" y="1086"/>
                </a:cubicBezTo>
                <a:lnTo>
                  <a:pt x="2410" y="1107"/>
                </a:lnTo>
                <a:close/>
                <a:moveTo>
                  <a:pt x="2544" y="1443"/>
                </a:moveTo>
                <a:cubicBezTo>
                  <a:pt x="2543" y="1447"/>
                  <a:pt x="2541" y="1451"/>
                  <a:pt x="2539" y="1455"/>
                </a:cubicBezTo>
                <a:cubicBezTo>
                  <a:pt x="2539" y="1456"/>
                  <a:pt x="2539" y="1456"/>
                  <a:pt x="2539" y="1456"/>
                </a:cubicBezTo>
                <a:cubicBezTo>
                  <a:pt x="2538" y="1458"/>
                  <a:pt x="2534" y="1462"/>
                  <a:pt x="2531" y="1465"/>
                </a:cubicBezTo>
                <a:cubicBezTo>
                  <a:pt x="2535" y="1458"/>
                  <a:pt x="2540" y="1450"/>
                  <a:pt x="2544" y="1442"/>
                </a:cubicBezTo>
                <a:cubicBezTo>
                  <a:pt x="2544" y="1442"/>
                  <a:pt x="2545" y="1441"/>
                  <a:pt x="2545" y="1441"/>
                </a:cubicBezTo>
                <a:cubicBezTo>
                  <a:pt x="2545" y="1442"/>
                  <a:pt x="2544" y="1442"/>
                  <a:pt x="2544" y="1443"/>
                </a:cubicBezTo>
                <a:close/>
                <a:moveTo>
                  <a:pt x="2550" y="1480"/>
                </a:moveTo>
                <a:cubicBezTo>
                  <a:pt x="2551" y="1482"/>
                  <a:pt x="2552" y="1484"/>
                  <a:pt x="2553" y="1486"/>
                </a:cubicBezTo>
                <a:cubicBezTo>
                  <a:pt x="2553" y="1486"/>
                  <a:pt x="2554" y="1486"/>
                  <a:pt x="2554" y="1486"/>
                </a:cubicBezTo>
                <a:cubicBezTo>
                  <a:pt x="2553" y="1486"/>
                  <a:pt x="2552" y="1487"/>
                  <a:pt x="2552" y="1487"/>
                </a:cubicBezTo>
                <a:cubicBezTo>
                  <a:pt x="2548" y="1486"/>
                  <a:pt x="2540" y="1489"/>
                  <a:pt x="2535" y="1488"/>
                </a:cubicBezTo>
                <a:cubicBezTo>
                  <a:pt x="2533" y="1488"/>
                  <a:pt x="2531" y="1487"/>
                  <a:pt x="2530" y="1486"/>
                </a:cubicBezTo>
                <a:cubicBezTo>
                  <a:pt x="2529" y="1483"/>
                  <a:pt x="2539" y="1471"/>
                  <a:pt x="2542" y="1467"/>
                </a:cubicBezTo>
                <a:cubicBezTo>
                  <a:pt x="2542" y="1467"/>
                  <a:pt x="2542" y="1466"/>
                  <a:pt x="2543" y="1466"/>
                </a:cubicBezTo>
                <a:cubicBezTo>
                  <a:pt x="2545" y="1471"/>
                  <a:pt x="2548" y="1476"/>
                  <a:pt x="2550" y="1480"/>
                </a:cubicBezTo>
                <a:close/>
                <a:moveTo>
                  <a:pt x="2542" y="1429"/>
                </a:moveTo>
                <a:cubicBezTo>
                  <a:pt x="2531" y="1449"/>
                  <a:pt x="2519" y="1469"/>
                  <a:pt x="2505" y="1489"/>
                </a:cubicBezTo>
                <a:cubicBezTo>
                  <a:pt x="2502" y="1490"/>
                  <a:pt x="2498" y="1490"/>
                  <a:pt x="2494" y="1491"/>
                </a:cubicBezTo>
                <a:cubicBezTo>
                  <a:pt x="2487" y="1491"/>
                  <a:pt x="2483" y="1494"/>
                  <a:pt x="2483" y="1498"/>
                </a:cubicBezTo>
                <a:cubicBezTo>
                  <a:pt x="2477" y="1481"/>
                  <a:pt x="2472" y="1465"/>
                  <a:pt x="2465" y="1449"/>
                </a:cubicBezTo>
                <a:cubicBezTo>
                  <a:pt x="2539" y="1411"/>
                  <a:pt x="2539" y="1411"/>
                  <a:pt x="2539" y="1411"/>
                </a:cubicBezTo>
                <a:cubicBezTo>
                  <a:pt x="2539" y="1416"/>
                  <a:pt x="2540" y="1422"/>
                  <a:pt x="2543" y="1427"/>
                </a:cubicBezTo>
                <a:cubicBezTo>
                  <a:pt x="2542" y="1428"/>
                  <a:pt x="2542" y="1428"/>
                  <a:pt x="2542" y="1429"/>
                </a:cubicBezTo>
                <a:close/>
                <a:moveTo>
                  <a:pt x="2526" y="1557"/>
                </a:moveTo>
                <a:cubicBezTo>
                  <a:pt x="2526" y="1557"/>
                  <a:pt x="2526" y="1557"/>
                  <a:pt x="2526" y="1557"/>
                </a:cubicBezTo>
                <a:cubicBezTo>
                  <a:pt x="2527" y="1559"/>
                  <a:pt x="2528" y="1562"/>
                  <a:pt x="2529" y="1565"/>
                </a:cubicBezTo>
                <a:cubicBezTo>
                  <a:pt x="2530" y="1566"/>
                  <a:pt x="2530" y="1567"/>
                  <a:pt x="2530" y="1569"/>
                </a:cubicBezTo>
                <a:cubicBezTo>
                  <a:pt x="2530" y="1569"/>
                  <a:pt x="2530" y="1569"/>
                  <a:pt x="2530" y="1569"/>
                </a:cubicBezTo>
                <a:cubicBezTo>
                  <a:pt x="2530" y="1569"/>
                  <a:pt x="2530" y="1569"/>
                  <a:pt x="2529" y="1569"/>
                </a:cubicBezTo>
                <a:cubicBezTo>
                  <a:pt x="2527" y="1568"/>
                  <a:pt x="2523" y="1569"/>
                  <a:pt x="2520" y="1568"/>
                </a:cubicBezTo>
                <a:cubicBezTo>
                  <a:pt x="2519" y="1567"/>
                  <a:pt x="2518" y="1567"/>
                  <a:pt x="2517" y="1566"/>
                </a:cubicBezTo>
                <a:cubicBezTo>
                  <a:pt x="2517" y="1564"/>
                  <a:pt x="2524" y="1559"/>
                  <a:pt x="2526" y="1557"/>
                </a:cubicBezTo>
                <a:close/>
                <a:moveTo>
                  <a:pt x="2520" y="1555"/>
                </a:moveTo>
                <a:cubicBezTo>
                  <a:pt x="2523" y="1551"/>
                  <a:pt x="2527" y="1547"/>
                  <a:pt x="2530" y="1543"/>
                </a:cubicBezTo>
                <a:cubicBezTo>
                  <a:pt x="2530" y="1543"/>
                  <a:pt x="2530" y="1543"/>
                  <a:pt x="2531" y="1543"/>
                </a:cubicBezTo>
                <a:cubicBezTo>
                  <a:pt x="2530" y="1543"/>
                  <a:pt x="2530" y="1543"/>
                  <a:pt x="2530" y="1544"/>
                </a:cubicBezTo>
                <a:cubicBezTo>
                  <a:pt x="2529" y="1546"/>
                  <a:pt x="2528" y="1548"/>
                  <a:pt x="2526" y="1550"/>
                </a:cubicBezTo>
                <a:cubicBezTo>
                  <a:pt x="2526" y="1550"/>
                  <a:pt x="2526" y="1550"/>
                  <a:pt x="2526" y="1550"/>
                </a:cubicBezTo>
                <a:cubicBezTo>
                  <a:pt x="2525" y="1552"/>
                  <a:pt x="2522" y="1553"/>
                  <a:pt x="2520" y="1555"/>
                </a:cubicBezTo>
                <a:close/>
                <a:moveTo>
                  <a:pt x="2532" y="1573"/>
                </a:moveTo>
                <a:cubicBezTo>
                  <a:pt x="2533" y="1573"/>
                  <a:pt x="2534" y="1574"/>
                  <a:pt x="2535" y="1574"/>
                </a:cubicBezTo>
                <a:cubicBezTo>
                  <a:pt x="2536" y="1574"/>
                  <a:pt x="2536" y="1574"/>
                  <a:pt x="2537" y="1575"/>
                </a:cubicBezTo>
                <a:cubicBezTo>
                  <a:pt x="2536" y="1577"/>
                  <a:pt x="2536" y="1580"/>
                  <a:pt x="2536" y="1582"/>
                </a:cubicBezTo>
                <a:cubicBezTo>
                  <a:pt x="2536" y="1582"/>
                  <a:pt x="2536" y="1582"/>
                  <a:pt x="2536" y="1582"/>
                </a:cubicBezTo>
                <a:cubicBezTo>
                  <a:pt x="2531" y="1582"/>
                  <a:pt x="2526" y="1581"/>
                  <a:pt x="2522" y="1578"/>
                </a:cubicBezTo>
                <a:cubicBezTo>
                  <a:pt x="2519" y="1576"/>
                  <a:pt x="2516" y="1574"/>
                  <a:pt x="2513" y="1572"/>
                </a:cubicBezTo>
                <a:cubicBezTo>
                  <a:pt x="2519" y="1572"/>
                  <a:pt x="2526" y="1572"/>
                  <a:pt x="2532" y="1573"/>
                </a:cubicBezTo>
                <a:close/>
                <a:moveTo>
                  <a:pt x="2531" y="1535"/>
                </a:moveTo>
                <a:cubicBezTo>
                  <a:pt x="2531" y="1535"/>
                  <a:pt x="2531" y="1535"/>
                  <a:pt x="2530" y="1536"/>
                </a:cubicBezTo>
                <a:cubicBezTo>
                  <a:pt x="2522" y="1546"/>
                  <a:pt x="2513" y="1556"/>
                  <a:pt x="2503" y="1565"/>
                </a:cubicBezTo>
                <a:cubicBezTo>
                  <a:pt x="2503" y="1565"/>
                  <a:pt x="2503" y="1565"/>
                  <a:pt x="2503" y="1565"/>
                </a:cubicBezTo>
                <a:cubicBezTo>
                  <a:pt x="2498" y="1547"/>
                  <a:pt x="2493" y="1529"/>
                  <a:pt x="2487" y="1512"/>
                </a:cubicBezTo>
                <a:cubicBezTo>
                  <a:pt x="2490" y="1516"/>
                  <a:pt x="2495" y="1516"/>
                  <a:pt x="2500" y="1513"/>
                </a:cubicBezTo>
                <a:cubicBezTo>
                  <a:pt x="2503" y="1510"/>
                  <a:pt x="2505" y="1507"/>
                  <a:pt x="2508" y="1504"/>
                </a:cubicBezTo>
                <a:cubicBezTo>
                  <a:pt x="2509" y="1504"/>
                  <a:pt x="2509" y="1504"/>
                  <a:pt x="2511" y="1503"/>
                </a:cubicBezTo>
                <a:cubicBezTo>
                  <a:pt x="2520" y="1504"/>
                  <a:pt x="2529" y="1509"/>
                  <a:pt x="2538" y="1512"/>
                </a:cubicBezTo>
                <a:cubicBezTo>
                  <a:pt x="2537" y="1513"/>
                  <a:pt x="2537" y="1513"/>
                  <a:pt x="2537" y="1513"/>
                </a:cubicBezTo>
                <a:cubicBezTo>
                  <a:pt x="2531" y="1519"/>
                  <a:pt x="2529" y="1527"/>
                  <a:pt x="2531" y="1535"/>
                </a:cubicBezTo>
                <a:close/>
                <a:moveTo>
                  <a:pt x="2532" y="1635"/>
                </a:moveTo>
                <a:cubicBezTo>
                  <a:pt x="2537" y="1635"/>
                  <a:pt x="2542" y="1638"/>
                  <a:pt x="2543" y="1644"/>
                </a:cubicBezTo>
                <a:cubicBezTo>
                  <a:pt x="2544" y="1649"/>
                  <a:pt x="2540" y="1654"/>
                  <a:pt x="2535" y="1655"/>
                </a:cubicBezTo>
                <a:cubicBezTo>
                  <a:pt x="2529" y="1656"/>
                  <a:pt x="2524" y="1652"/>
                  <a:pt x="2523" y="1646"/>
                </a:cubicBezTo>
                <a:cubicBezTo>
                  <a:pt x="2523" y="1641"/>
                  <a:pt x="2527" y="1636"/>
                  <a:pt x="2532" y="1635"/>
                </a:cubicBezTo>
                <a:close/>
                <a:moveTo>
                  <a:pt x="2537" y="1675"/>
                </a:moveTo>
                <a:cubicBezTo>
                  <a:pt x="2533" y="1675"/>
                  <a:pt x="2529" y="1675"/>
                  <a:pt x="2525" y="1674"/>
                </a:cubicBezTo>
                <a:cubicBezTo>
                  <a:pt x="2525" y="1672"/>
                  <a:pt x="2524" y="1671"/>
                  <a:pt x="2524" y="1669"/>
                </a:cubicBezTo>
                <a:cubicBezTo>
                  <a:pt x="2528" y="1670"/>
                  <a:pt x="2532" y="1671"/>
                  <a:pt x="2536" y="1670"/>
                </a:cubicBezTo>
                <a:cubicBezTo>
                  <a:pt x="2549" y="1669"/>
                  <a:pt x="2559" y="1656"/>
                  <a:pt x="2557" y="1642"/>
                </a:cubicBezTo>
                <a:cubicBezTo>
                  <a:pt x="2555" y="1628"/>
                  <a:pt x="2543" y="1618"/>
                  <a:pt x="2529" y="1620"/>
                </a:cubicBezTo>
                <a:cubicBezTo>
                  <a:pt x="2524" y="1621"/>
                  <a:pt x="2520" y="1623"/>
                  <a:pt x="2517" y="1626"/>
                </a:cubicBezTo>
                <a:cubicBezTo>
                  <a:pt x="2513" y="1608"/>
                  <a:pt x="2509" y="1591"/>
                  <a:pt x="2505" y="1573"/>
                </a:cubicBezTo>
                <a:cubicBezTo>
                  <a:pt x="2512" y="1575"/>
                  <a:pt x="2517" y="1581"/>
                  <a:pt x="2523" y="1584"/>
                </a:cubicBezTo>
                <a:cubicBezTo>
                  <a:pt x="2527" y="1586"/>
                  <a:pt x="2532" y="1587"/>
                  <a:pt x="2536" y="1587"/>
                </a:cubicBezTo>
                <a:cubicBezTo>
                  <a:pt x="2536" y="1587"/>
                  <a:pt x="2536" y="1587"/>
                  <a:pt x="2537" y="1587"/>
                </a:cubicBezTo>
                <a:cubicBezTo>
                  <a:pt x="2537" y="1589"/>
                  <a:pt x="2539" y="1592"/>
                  <a:pt x="2541" y="1594"/>
                </a:cubicBezTo>
                <a:cubicBezTo>
                  <a:pt x="2545" y="1597"/>
                  <a:pt x="2549" y="1598"/>
                  <a:pt x="2554" y="1598"/>
                </a:cubicBezTo>
                <a:cubicBezTo>
                  <a:pt x="2555" y="1598"/>
                  <a:pt x="2556" y="1599"/>
                  <a:pt x="2556" y="1600"/>
                </a:cubicBezTo>
                <a:cubicBezTo>
                  <a:pt x="2557" y="1603"/>
                  <a:pt x="2559" y="1605"/>
                  <a:pt x="2561" y="1607"/>
                </a:cubicBezTo>
                <a:cubicBezTo>
                  <a:pt x="2554" y="1604"/>
                  <a:pt x="2546" y="1603"/>
                  <a:pt x="2538" y="1602"/>
                </a:cubicBezTo>
                <a:cubicBezTo>
                  <a:pt x="2538" y="1602"/>
                  <a:pt x="2538" y="1602"/>
                  <a:pt x="2538" y="1602"/>
                </a:cubicBezTo>
                <a:cubicBezTo>
                  <a:pt x="2538" y="1602"/>
                  <a:pt x="2537" y="1595"/>
                  <a:pt x="2529" y="1596"/>
                </a:cubicBezTo>
                <a:cubicBezTo>
                  <a:pt x="2522" y="1597"/>
                  <a:pt x="2517" y="1598"/>
                  <a:pt x="2517" y="1604"/>
                </a:cubicBezTo>
                <a:cubicBezTo>
                  <a:pt x="2517" y="1604"/>
                  <a:pt x="2516" y="1604"/>
                  <a:pt x="2515" y="1604"/>
                </a:cubicBezTo>
                <a:cubicBezTo>
                  <a:pt x="2517" y="1620"/>
                  <a:pt x="2517" y="1620"/>
                  <a:pt x="2517" y="1620"/>
                </a:cubicBezTo>
                <a:cubicBezTo>
                  <a:pt x="2520" y="1618"/>
                  <a:pt x="2524" y="1616"/>
                  <a:pt x="2529" y="1616"/>
                </a:cubicBezTo>
                <a:cubicBezTo>
                  <a:pt x="2529" y="1616"/>
                  <a:pt x="2529" y="1616"/>
                  <a:pt x="2529" y="1616"/>
                </a:cubicBezTo>
                <a:cubicBezTo>
                  <a:pt x="2530" y="1616"/>
                  <a:pt x="2531" y="1616"/>
                  <a:pt x="2531" y="1615"/>
                </a:cubicBezTo>
                <a:cubicBezTo>
                  <a:pt x="2546" y="1615"/>
                  <a:pt x="2559" y="1626"/>
                  <a:pt x="2561" y="1642"/>
                </a:cubicBezTo>
                <a:cubicBezTo>
                  <a:pt x="2563" y="1658"/>
                  <a:pt x="2552" y="1673"/>
                  <a:pt x="2537" y="1675"/>
                </a:cubicBezTo>
                <a:close/>
                <a:moveTo>
                  <a:pt x="2568" y="1507"/>
                </a:moveTo>
                <a:cubicBezTo>
                  <a:pt x="2567" y="1507"/>
                  <a:pt x="2567" y="1507"/>
                  <a:pt x="2567" y="1507"/>
                </a:cubicBezTo>
                <a:cubicBezTo>
                  <a:pt x="2564" y="1506"/>
                  <a:pt x="2562" y="1505"/>
                  <a:pt x="2559" y="1506"/>
                </a:cubicBezTo>
                <a:cubicBezTo>
                  <a:pt x="2559" y="1506"/>
                  <a:pt x="2558" y="1506"/>
                  <a:pt x="2558" y="1506"/>
                </a:cubicBezTo>
                <a:cubicBezTo>
                  <a:pt x="2554" y="1505"/>
                  <a:pt x="2551" y="1506"/>
                  <a:pt x="2547" y="1507"/>
                </a:cubicBezTo>
                <a:cubicBezTo>
                  <a:pt x="2546" y="1506"/>
                  <a:pt x="2544" y="1506"/>
                  <a:pt x="2543" y="1505"/>
                </a:cubicBezTo>
                <a:cubicBezTo>
                  <a:pt x="2537" y="1503"/>
                  <a:pt x="2531" y="1501"/>
                  <a:pt x="2525" y="1499"/>
                </a:cubicBezTo>
                <a:cubicBezTo>
                  <a:pt x="2535" y="1496"/>
                  <a:pt x="2547" y="1493"/>
                  <a:pt x="2558" y="1493"/>
                </a:cubicBezTo>
                <a:cubicBezTo>
                  <a:pt x="2560" y="1493"/>
                  <a:pt x="2562" y="1493"/>
                  <a:pt x="2563" y="1493"/>
                </a:cubicBezTo>
                <a:cubicBezTo>
                  <a:pt x="2565" y="1493"/>
                  <a:pt x="2566" y="1494"/>
                  <a:pt x="2567" y="1495"/>
                </a:cubicBezTo>
                <a:cubicBezTo>
                  <a:pt x="2566" y="1499"/>
                  <a:pt x="2567" y="1503"/>
                  <a:pt x="2568" y="1507"/>
                </a:cubicBezTo>
                <a:cubicBezTo>
                  <a:pt x="2568" y="1507"/>
                  <a:pt x="2568" y="1507"/>
                  <a:pt x="2568" y="1507"/>
                </a:cubicBezTo>
                <a:close/>
                <a:moveTo>
                  <a:pt x="2622" y="1300"/>
                </a:moveTo>
                <a:cubicBezTo>
                  <a:pt x="2628" y="1311"/>
                  <a:pt x="2624" y="1325"/>
                  <a:pt x="2613" y="1330"/>
                </a:cubicBezTo>
                <a:cubicBezTo>
                  <a:pt x="2602" y="1336"/>
                  <a:pt x="2589" y="1332"/>
                  <a:pt x="2583" y="1321"/>
                </a:cubicBezTo>
                <a:cubicBezTo>
                  <a:pt x="2578" y="1310"/>
                  <a:pt x="2582" y="1297"/>
                  <a:pt x="2593" y="1291"/>
                </a:cubicBezTo>
                <a:cubicBezTo>
                  <a:pt x="2603" y="1285"/>
                  <a:pt x="2617" y="1290"/>
                  <a:pt x="2622" y="1300"/>
                </a:cubicBezTo>
                <a:close/>
                <a:moveTo>
                  <a:pt x="2563" y="1234"/>
                </a:moveTo>
                <a:cubicBezTo>
                  <a:pt x="2574" y="1228"/>
                  <a:pt x="2587" y="1232"/>
                  <a:pt x="2593" y="1243"/>
                </a:cubicBezTo>
                <a:cubicBezTo>
                  <a:pt x="2598" y="1254"/>
                  <a:pt x="2594" y="1267"/>
                  <a:pt x="2583" y="1273"/>
                </a:cubicBezTo>
                <a:cubicBezTo>
                  <a:pt x="2572" y="1279"/>
                  <a:pt x="2559" y="1274"/>
                  <a:pt x="2553" y="1264"/>
                </a:cubicBezTo>
                <a:cubicBezTo>
                  <a:pt x="2548" y="1253"/>
                  <a:pt x="2552" y="1239"/>
                  <a:pt x="2563" y="1234"/>
                </a:cubicBezTo>
                <a:close/>
                <a:moveTo>
                  <a:pt x="2567" y="1329"/>
                </a:moveTo>
                <a:cubicBezTo>
                  <a:pt x="2572" y="1340"/>
                  <a:pt x="2568" y="1354"/>
                  <a:pt x="2557" y="1359"/>
                </a:cubicBezTo>
                <a:cubicBezTo>
                  <a:pt x="2547" y="1365"/>
                  <a:pt x="2533" y="1361"/>
                  <a:pt x="2528" y="1350"/>
                </a:cubicBezTo>
                <a:cubicBezTo>
                  <a:pt x="2522" y="1339"/>
                  <a:pt x="2526" y="1326"/>
                  <a:pt x="2537" y="1320"/>
                </a:cubicBezTo>
                <a:cubicBezTo>
                  <a:pt x="2548" y="1314"/>
                  <a:pt x="2561" y="1319"/>
                  <a:pt x="2567" y="1329"/>
                </a:cubicBezTo>
                <a:close/>
                <a:moveTo>
                  <a:pt x="2507" y="1263"/>
                </a:moveTo>
                <a:cubicBezTo>
                  <a:pt x="2518" y="1257"/>
                  <a:pt x="2531" y="1261"/>
                  <a:pt x="2537" y="1272"/>
                </a:cubicBezTo>
                <a:cubicBezTo>
                  <a:pt x="2543" y="1283"/>
                  <a:pt x="2538" y="1296"/>
                  <a:pt x="2528" y="1302"/>
                </a:cubicBezTo>
                <a:cubicBezTo>
                  <a:pt x="2517" y="1308"/>
                  <a:pt x="2503" y="1303"/>
                  <a:pt x="2498" y="1293"/>
                </a:cubicBezTo>
                <a:cubicBezTo>
                  <a:pt x="2492" y="1282"/>
                  <a:pt x="2496" y="1268"/>
                  <a:pt x="2507" y="1263"/>
                </a:cubicBezTo>
                <a:close/>
                <a:moveTo>
                  <a:pt x="2511" y="1358"/>
                </a:moveTo>
                <a:cubicBezTo>
                  <a:pt x="2517" y="1369"/>
                  <a:pt x="2513" y="1383"/>
                  <a:pt x="2502" y="1388"/>
                </a:cubicBezTo>
                <a:cubicBezTo>
                  <a:pt x="2491" y="1394"/>
                  <a:pt x="2478" y="1390"/>
                  <a:pt x="2472" y="1379"/>
                </a:cubicBezTo>
                <a:cubicBezTo>
                  <a:pt x="2466" y="1368"/>
                  <a:pt x="2471" y="1355"/>
                  <a:pt x="2481" y="1349"/>
                </a:cubicBezTo>
                <a:cubicBezTo>
                  <a:pt x="2492" y="1344"/>
                  <a:pt x="2505" y="1348"/>
                  <a:pt x="2511" y="1358"/>
                </a:cubicBezTo>
                <a:close/>
                <a:moveTo>
                  <a:pt x="2472" y="1331"/>
                </a:moveTo>
                <a:cubicBezTo>
                  <a:pt x="2461" y="1337"/>
                  <a:pt x="2448" y="1332"/>
                  <a:pt x="2442" y="1322"/>
                </a:cubicBezTo>
                <a:cubicBezTo>
                  <a:pt x="2436" y="1311"/>
                  <a:pt x="2441" y="1297"/>
                  <a:pt x="2451" y="1292"/>
                </a:cubicBezTo>
                <a:cubicBezTo>
                  <a:pt x="2462" y="1286"/>
                  <a:pt x="2476" y="1290"/>
                  <a:pt x="2481" y="1301"/>
                </a:cubicBezTo>
                <a:cubicBezTo>
                  <a:pt x="2487" y="1312"/>
                  <a:pt x="2483" y="1325"/>
                  <a:pt x="2472" y="1331"/>
                </a:cubicBezTo>
                <a:close/>
                <a:moveTo>
                  <a:pt x="2483" y="1175"/>
                </a:moveTo>
                <a:cubicBezTo>
                  <a:pt x="2467" y="1154"/>
                  <a:pt x="2467" y="1154"/>
                  <a:pt x="2467" y="1154"/>
                </a:cubicBezTo>
                <a:cubicBezTo>
                  <a:pt x="2501" y="1128"/>
                  <a:pt x="2501" y="1128"/>
                  <a:pt x="2501" y="1128"/>
                </a:cubicBezTo>
                <a:cubicBezTo>
                  <a:pt x="2517" y="1149"/>
                  <a:pt x="2517" y="1149"/>
                  <a:pt x="2517" y="1149"/>
                </a:cubicBezTo>
                <a:lnTo>
                  <a:pt x="2483" y="1175"/>
                </a:lnTo>
                <a:close/>
                <a:moveTo>
                  <a:pt x="2564" y="1113"/>
                </a:moveTo>
                <a:cubicBezTo>
                  <a:pt x="2530" y="1140"/>
                  <a:pt x="2530" y="1140"/>
                  <a:pt x="2530" y="1140"/>
                </a:cubicBezTo>
                <a:cubicBezTo>
                  <a:pt x="2514" y="1118"/>
                  <a:pt x="2514" y="1118"/>
                  <a:pt x="2514" y="1118"/>
                </a:cubicBezTo>
                <a:cubicBezTo>
                  <a:pt x="2547" y="1092"/>
                  <a:pt x="2547" y="1092"/>
                  <a:pt x="2547" y="1092"/>
                </a:cubicBezTo>
                <a:lnTo>
                  <a:pt x="2564" y="1113"/>
                </a:lnTo>
                <a:close/>
                <a:moveTo>
                  <a:pt x="2517" y="1053"/>
                </a:moveTo>
                <a:cubicBezTo>
                  <a:pt x="2533" y="1074"/>
                  <a:pt x="2533" y="1074"/>
                  <a:pt x="2533" y="1074"/>
                </a:cubicBezTo>
                <a:cubicBezTo>
                  <a:pt x="2499" y="1100"/>
                  <a:pt x="2499" y="1100"/>
                  <a:pt x="2499" y="1100"/>
                </a:cubicBezTo>
                <a:cubicBezTo>
                  <a:pt x="2483" y="1079"/>
                  <a:pt x="2483" y="1079"/>
                  <a:pt x="2483" y="1079"/>
                </a:cubicBezTo>
                <a:lnTo>
                  <a:pt x="2517" y="1053"/>
                </a:lnTo>
                <a:close/>
                <a:moveTo>
                  <a:pt x="2503" y="1035"/>
                </a:moveTo>
                <a:cubicBezTo>
                  <a:pt x="2469" y="1061"/>
                  <a:pt x="2469" y="1061"/>
                  <a:pt x="2469" y="1061"/>
                </a:cubicBezTo>
                <a:cubicBezTo>
                  <a:pt x="2453" y="1040"/>
                  <a:pt x="2453" y="1040"/>
                  <a:pt x="2453" y="1040"/>
                </a:cubicBezTo>
                <a:cubicBezTo>
                  <a:pt x="2487" y="1014"/>
                  <a:pt x="2487" y="1014"/>
                  <a:pt x="2487" y="1014"/>
                </a:cubicBezTo>
                <a:lnTo>
                  <a:pt x="2503" y="1035"/>
                </a:lnTo>
                <a:close/>
                <a:moveTo>
                  <a:pt x="2456" y="974"/>
                </a:moveTo>
                <a:cubicBezTo>
                  <a:pt x="2472" y="995"/>
                  <a:pt x="2472" y="995"/>
                  <a:pt x="2472" y="995"/>
                </a:cubicBezTo>
                <a:cubicBezTo>
                  <a:pt x="2439" y="1021"/>
                  <a:pt x="2439" y="1021"/>
                  <a:pt x="2439" y="1021"/>
                </a:cubicBezTo>
                <a:cubicBezTo>
                  <a:pt x="2422" y="1000"/>
                  <a:pt x="2422" y="1000"/>
                  <a:pt x="2422" y="1000"/>
                </a:cubicBezTo>
                <a:lnTo>
                  <a:pt x="2456" y="974"/>
                </a:lnTo>
                <a:close/>
                <a:moveTo>
                  <a:pt x="2410" y="1010"/>
                </a:moveTo>
                <a:cubicBezTo>
                  <a:pt x="2426" y="1031"/>
                  <a:pt x="2426" y="1031"/>
                  <a:pt x="2426" y="1031"/>
                </a:cubicBezTo>
                <a:cubicBezTo>
                  <a:pt x="2392" y="1057"/>
                  <a:pt x="2392" y="1057"/>
                  <a:pt x="2392" y="1057"/>
                </a:cubicBezTo>
                <a:cubicBezTo>
                  <a:pt x="2376" y="1036"/>
                  <a:pt x="2376" y="1036"/>
                  <a:pt x="2376" y="1036"/>
                </a:cubicBezTo>
                <a:lnTo>
                  <a:pt x="2410" y="1010"/>
                </a:lnTo>
                <a:close/>
                <a:moveTo>
                  <a:pt x="2363" y="1046"/>
                </a:moveTo>
                <a:cubicBezTo>
                  <a:pt x="2379" y="1067"/>
                  <a:pt x="2379" y="1067"/>
                  <a:pt x="2379" y="1067"/>
                </a:cubicBezTo>
                <a:cubicBezTo>
                  <a:pt x="2345" y="1093"/>
                  <a:pt x="2345" y="1093"/>
                  <a:pt x="2345" y="1093"/>
                </a:cubicBezTo>
                <a:cubicBezTo>
                  <a:pt x="2329" y="1072"/>
                  <a:pt x="2329" y="1072"/>
                  <a:pt x="2329" y="1072"/>
                </a:cubicBezTo>
                <a:lnTo>
                  <a:pt x="2363" y="1046"/>
                </a:lnTo>
                <a:close/>
                <a:moveTo>
                  <a:pt x="2294" y="887"/>
                </a:moveTo>
                <a:cubicBezTo>
                  <a:pt x="2315" y="866"/>
                  <a:pt x="2315" y="866"/>
                  <a:pt x="2315" y="866"/>
                </a:cubicBezTo>
                <a:cubicBezTo>
                  <a:pt x="2341" y="891"/>
                  <a:pt x="2341" y="891"/>
                  <a:pt x="2341" y="891"/>
                </a:cubicBezTo>
                <a:cubicBezTo>
                  <a:pt x="2320" y="913"/>
                  <a:pt x="2320" y="913"/>
                  <a:pt x="2320" y="913"/>
                </a:cubicBezTo>
                <a:lnTo>
                  <a:pt x="2294" y="887"/>
                </a:lnTo>
                <a:close/>
                <a:moveTo>
                  <a:pt x="2455" y="774"/>
                </a:moveTo>
                <a:cubicBezTo>
                  <a:pt x="2434" y="795"/>
                  <a:pt x="2434" y="795"/>
                  <a:pt x="2434" y="795"/>
                </a:cubicBezTo>
                <a:cubicBezTo>
                  <a:pt x="2407" y="770"/>
                  <a:pt x="2407" y="770"/>
                  <a:pt x="2407" y="770"/>
                </a:cubicBezTo>
                <a:cubicBezTo>
                  <a:pt x="2428" y="748"/>
                  <a:pt x="2428" y="748"/>
                  <a:pt x="2428" y="748"/>
                </a:cubicBezTo>
                <a:lnTo>
                  <a:pt x="2455" y="774"/>
                </a:lnTo>
                <a:close/>
                <a:moveTo>
                  <a:pt x="2445" y="731"/>
                </a:moveTo>
                <a:cubicBezTo>
                  <a:pt x="2466" y="709"/>
                  <a:pt x="2466" y="709"/>
                  <a:pt x="2466" y="709"/>
                </a:cubicBezTo>
                <a:cubicBezTo>
                  <a:pt x="2492" y="735"/>
                  <a:pt x="2492" y="735"/>
                  <a:pt x="2492" y="735"/>
                </a:cubicBezTo>
                <a:cubicBezTo>
                  <a:pt x="2472" y="756"/>
                  <a:pt x="2472" y="756"/>
                  <a:pt x="2472" y="756"/>
                </a:cubicBezTo>
                <a:lnTo>
                  <a:pt x="2445" y="731"/>
                </a:lnTo>
                <a:close/>
                <a:moveTo>
                  <a:pt x="2417" y="813"/>
                </a:moveTo>
                <a:cubicBezTo>
                  <a:pt x="2396" y="835"/>
                  <a:pt x="2396" y="835"/>
                  <a:pt x="2396" y="835"/>
                </a:cubicBezTo>
                <a:cubicBezTo>
                  <a:pt x="2370" y="809"/>
                  <a:pt x="2370" y="809"/>
                  <a:pt x="2370" y="809"/>
                </a:cubicBezTo>
                <a:cubicBezTo>
                  <a:pt x="2390" y="787"/>
                  <a:pt x="2390" y="787"/>
                  <a:pt x="2390" y="787"/>
                </a:cubicBezTo>
                <a:lnTo>
                  <a:pt x="2417" y="813"/>
                </a:lnTo>
                <a:close/>
                <a:moveTo>
                  <a:pt x="2379" y="852"/>
                </a:moveTo>
                <a:cubicBezTo>
                  <a:pt x="2358" y="874"/>
                  <a:pt x="2358" y="874"/>
                  <a:pt x="2358" y="874"/>
                </a:cubicBezTo>
                <a:cubicBezTo>
                  <a:pt x="2332" y="848"/>
                  <a:pt x="2332" y="848"/>
                  <a:pt x="2332" y="848"/>
                </a:cubicBezTo>
                <a:cubicBezTo>
                  <a:pt x="2353" y="827"/>
                  <a:pt x="2353" y="827"/>
                  <a:pt x="2353" y="827"/>
                </a:cubicBezTo>
                <a:lnTo>
                  <a:pt x="2379" y="852"/>
                </a:lnTo>
                <a:close/>
                <a:moveTo>
                  <a:pt x="2351" y="943"/>
                </a:moveTo>
                <a:cubicBezTo>
                  <a:pt x="2325" y="917"/>
                  <a:pt x="2325" y="917"/>
                  <a:pt x="2325" y="917"/>
                </a:cubicBezTo>
                <a:cubicBezTo>
                  <a:pt x="2346" y="896"/>
                  <a:pt x="2346" y="896"/>
                  <a:pt x="2346" y="896"/>
                </a:cubicBezTo>
                <a:cubicBezTo>
                  <a:pt x="2372" y="921"/>
                  <a:pt x="2372" y="921"/>
                  <a:pt x="2372" y="921"/>
                </a:cubicBezTo>
                <a:lnTo>
                  <a:pt x="2351" y="943"/>
                </a:lnTo>
                <a:close/>
                <a:moveTo>
                  <a:pt x="2389" y="904"/>
                </a:moveTo>
                <a:cubicBezTo>
                  <a:pt x="2363" y="878"/>
                  <a:pt x="2363" y="878"/>
                  <a:pt x="2363" y="878"/>
                </a:cubicBezTo>
                <a:cubicBezTo>
                  <a:pt x="2384" y="857"/>
                  <a:pt x="2384" y="857"/>
                  <a:pt x="2384" y="857"/>
                </a:cubicBezTo>
                <a:cubicBezTo>
                  <a:pt x="2410" y="882"/>
                  <a:pt x="2410" y="882"/>
                  <a:pt x="2410" y="882"/>
                </a:cubicBezTo>
                <a:lnTo>
                  <a:pt x="2389" y="904"/>
                </a:lnTo>
                <a:close/>
                <a:moveTo>
                  <a:pt x="2427" y="865"/>
                </a:moveTo>
                <a:cubicBezTo>
                  <a:pt x="2401" y="839"/>
                  <a:pt x="2401" y="839"/>
                  <a:pt x="2401" y="839"/>
                </a:cubicBezTo>
                <a:cubicBezTo>
                  <a:pt x="2422" y="818"/>
                  <a:pt x="2422" y="818"/>
                  <a:pt x="2422" y="818"/>
                </a:cubicBezTo>
                <a:cubicBezTo>
                  <a:pt x="2448" y="843"/>
                  <a:pt x="2448" y="843"/>
                  <a:pt x="2448" y="843"/>
                </a:cubicBezTo>
                <a:lnTo>
                  <a:pt x="2427" y="865"/>
                </a:lnTo>
                <a:close/>
                <a:moveTo>
                  <a:pt x="2465" y="826"/>
                </a:moveTo>
                <a:cubicBezTo>
                  <a:pt x="2438" y="800"/>
                  <a:pt x="2438" y="800"/>
                  <a:pt x="2438" y="800"/>
                </a:cubicBezTo>
                <a:cubicBezTo>
                  <a:pt x="2459" y="778"/>
                  <a:pt x="2459" y="778"/>
                  <a:pt x="2459" y="778"/>
                </a:cubicBezTo>
                <a:cubicBezTo>
                  <a:pt x="2486" y="804"/>
                  <a:pt x="2486" y="804"/>
                  <a:pt x="2486" y="804"/>
                </a:cubicBezTo>
                <a:lnTo>
                  <a:pt x="2465" y="826"/>
                </a:lnTo>
                <a:close/>
                <a:moveTo>
                  <a:pt x="2503" y="786"/>
                </a:moveTo>
                <a:cubicBezTo>
                  <a:pt x="2476" y="761"/>
                  <a:pt x="2476" y="761"/>
                  <a:pt x="2476" y="761"/>
                </a:cubicBezTo>
                <a:cubicBezTo>
                  <a:pt x="2497" y="739"/>
                  <a:pt x="2497" y="739"/>
                  <a:pt x="2497" y="739"/>
                </a:cubicBezTo>
                <a:cubicBezTo>
                  <a:pt x="2523" y="765"/>
                  <a:pt x="2523" y="765"/>
                  <a:pt x="2523" y="765"/>
                </a:cubicBezTo>
                <a:lnTo>
                  <a:pt x="2503" y="786"/>
                </a:lnTo>
                <a:close/>
                <a:moveTo>
                  <a:pt x="2561" y="726"/>
                </a:moveTo>
                <a:cubicBezTo>
                  <a:pt x="2540" y="747"/>
                  <a:pt x="2540" y="747"/>
                  <a:pt x="2540" y="747"/>
                </a:cubicBezTo>
                <a:cubicBezTo>
                  <a:pt x="2514" y="722"/>
                  <a:pt x="2514" y="722"/>
                  <a:pt x="2514" y="722"/>
                </a:cubicBezTo>
                <a:cubicBezTo>
                  <a:pt x="2535" y="700"/>
                  <a:pt x="2535" y="700"/>
                  <a:pt x="2535" y="700"/>
                </a:cubicBezTo>
                <a:lnTo>
                  <a:pt x="2561" y="726"/>
                </a:lnTo>
                <a:close/>
                <a:moveTo>
                  <a:pt x="2530" y="696"/>
                </a:moveTo>
                <a:cubicBezTo>
                  <a:pt x="2509" y="717"/>
                  <a:pt x="2509" y="717"/>
                  <a:pt x="2509" y="717"/>
                </a:cubicBezTo>
                <a:cubicBezTo>
                  <a:pt x="2483" y="692"/>
                  <a:pt x="2483" y="692"/>
                  <a:pt x="2483" y="692"/>
                </a:cubicBezTo>
                <a:cubicBezTo>
                  <a:pt x="2504" y="670"/>
                  <a:pt x="2504" y="670"/>
                  <a:pt x="2504" y="670"/>
                </a:cubicBezTo>
                <a:lnTo>
                  <a:pt x="2530" y="696"/>
                </a:lnTo>
                <a:close/>
                <a:moveTo>
                  <a:pt x="2473" y="640"/>
                </a:moveTo>
                <a:cubicBezTo>
                  <a:pt x="2499" y="666"/>
                  <a:pt x="2499" y="666"/>
                  <a:pt x="2499" y="666"/>
                </a:cubicBezTo>
                <a:cubicBezTo>
                  <a:pt x="2478" y="687"/>
                  <a:pt x="2478" y="687"/>
                  <a:pt x="2478" y="687"/>
                </a:cubicBezTo>
                <a:cubicBezTo>
                  <a:pt x="2452" y="662"/>
                  <a:pt x="2452" y="662"/>
                  <a:pt x="2452" y="662"/>
                </a:cubicBezTo>
                <a:lnTo>
                  <a:pt x="2473" y="640"/>
                </a:lnTo>
                <a:close/>
                <a:moveTo>
                  <a:pt x="2435" y="679"/>
                </a:moveTo>
                <a:cubicBezTo>
                  <a:pt x="2461" y="705"/>
                  <a:pt x="2461" y="705"/>
                  <a:pt x="2461" y="705"/>
                </a:cubicBezTo>
                <a:cubicBezTo>
                  <a:pt x="2440" y="726"/>
                  <a:pt x="2440" y="726"/>
                  <a:pt x="2440" y="726"/>
                </a:cubicBezTo>
                <a:cubicBezTo>
                  <a:pt x="2414" y="701"/>
                  <a:pt x="2414" y="701"/>
                  <a:pt x="2414" y="701"/>
                </a:cubicBezTo>
                <a:lnTo>
                  <a:pt x="2435" y="679"/>
                </a:lnTo>
                <a:close/>
                <a:moveTo>
                  <a:pt x="2397" y="718"/>
                </a:moveTo>
                <a:cubicBezTo>
                  <a:pt x="2424" y="744"/>
                  <a:pt x="2424" y="744"/>
                  <a:pt x="2424" y="744"/>
                </a:cubicBezTo>
                <a:cubicBezTo>
                  <a:pt x="2403" y="765"/>
                  <a:pt x="2403" y="765"/>
                  <a:pt x="2403" y="765"/>
                </a:cubicBezTo>
                <a:cubicBezTo>
                  <a:pt x="2376" y="740"/>
                  <a:pt x="2376" y="740"/>
                  <a:pt x="2376" y="740"/>
                </a:cubicBezTo>
                <a:lnTo>
                  <a:pt x="2397" y="718"/>
                </a:lnTo>
                <a:close/>
                <a:moveTo>
                  <a:pt x="2359" y="757"/>
                </a:moveTo>
                <a:cubicBezTo>
                  <a:pt x="2386" y="783"/>
                  <a:pt x="2386" y="783"/>
                  <a:pt x="2386" y="783"/>
                </a:cubicBezTo>
                <a:cubicBezTo>
                  <a:pt x="2365" y="805"/>
                  <a:pt x="2365" y="805"/>
                  <a:pt x="2365" y="805"/>
                </a:cubicBezTo>
                <a:cubicBezTo>
                  <a:pt x="2339" y="779"/>
                  <a:pt x="2339" y="779"/>
                  <a:pt x="2339" y="779"/>
                </a:cubicBezTo>
                <a:lnTo>
                  <a:pt x="2359" y="757"/>
                </a:lnTo>
                <a:close/>
                <a:moveTo>
                  <a:pt x="2322" y="797"/>
                </a:moveTo>
                <a:cubicBezTo>
                  <a:pt x="2348" y="822"/>
                  <a:pt x="2348" y="822"/>
                  <a:pt x="2348" y="822"/>
                </a:cubicBezTo>
                <a:cubicBezTo>
                  <a:pt x="2327" y="844"/>
                  <a:pt x="2327" y="844"/>
                  <a:pt x="2327" y="844"/>
                </a:cubicBezTo>
                <a:cubicBezTo>
                  <a:pt x="2301" y="818"/>
                  <a:pt x="2301" y="818"/>
                  <a:pt x="2301" y="818"/>
                </a:cubicBezTo>
                <a:lnTo>
                  <a:pt x="2322" y="797"/>
                </a:lnTo>
                <a:close/>
                <a:moveTo>
                  <a:pt x="2284" y="836"/>
                </a:moveTo>
                <a:cubicBezTo>
                  <a:pt x="2310" y="861"/>
                  <a:pt x="2310" y="861"/>
                  <a:pt x="2310" y="861"/>
                </a:cubicBezTo>
                <a:cubicBezTo>
                  <a:pt x="2289" y="883"/>
                  <a:pt x="2289" y="883"/>
                  <a:pt x="2289" y="883"/>
                </a:cubicBezTo>
                <a:cubicBezTo>
                  <a:pt x="2263" y="857"/>
                  <a:pt x="2263" y="857"/>
                  <a:pt x="2263" y="857"/>
                </a:cubicBezTo>
                <a:lnTo>
                  <a:pt x="2284" y="836"/>
                </a:lnTo>
                <a:close/>
                <a:moveTo>
                  <a:pt x="2125" y="2829"/>
                </a:moveTo>
                <a:cubicBezTo>
                  <a:pt x="2126" y="2831"/>
                  <a:pt x="2126" y="2833"/>
                  <a:pt x="2124" y="2835"/>
                </a:cubicBezTo>
                <a:cubicBezTo>
                  <a:pt x="2122" y="2839"/>
                  <a:pt x="2121" y="2842"/>
                  <a:pt x="2120" y="2846"/>
                </a:cubicBezTo>
                <a:cubicBezTo>
                  <a:pt x="2065" y="2740"/>
                  <a:pt x="2065" y="2740"/>
                  <a:pt x="2065" y="2740"/>
                </a:cubicBezTo>
                <a:cubicBezTo>
                  <a:pt x="2077" y="2731"/>
                  <a:pt x="2089" y="2722"/>
                  <a:pt x="2101" y="2713"/>
                </a:cubicBezTo>
                <a:cubicBezTo>
                  <a:pt x="2102" y="2714"/>
                  <a:pt x="2103" y="2714"/>
                  <a:pt x="2103" y="2715"/>
                </a:cubicBezTo>
                <a:cubicBezTo>
                  <a:pt x="2103" y="2715"/>
                  <a:pt x="2104" y="2715"/>
                  <a:pt x="2106" y="2717"/>
                </a:cubicBezTo>
                <a:cubicBezTo>
                  <a:pt x="2111" y="2730"/>
                  <a:pt x="2107" y="2747"/>
                  <a:pt x="2111" y="2761"/>
                </a:cubicBezTo>
                <a:cubicBezTo>
                  <a:pt x="2113" y="2770"/>
                  <a:pt x="2117" y="2778"/>
                  <a:pt x="2122" y="2785"/>
                </a:cubicBezTo>
                <a:cubicBezTo>
                  <a:pt x="2122" y="2786"/>
                  <a:pt x="2122" y="2786"/>
                  <a:pt x="2122" y="2786"/>
                </a:cubicBezTo>
                <a:cubicBezTo>
                  <a:pt x="2119" y="2791"/>
                  <a:pt x="2117" y="2796"/>
                  <a:pt x="2116" y="2802"/>
                </a:cubicBezTo>
                <a:cubicBezTo>
                  <a:pt x="2115" y="2812"/>
                  <a:pt x="2119" y="2822"/>
                  <a:pt x="2125" y="2829"/>
                </a:cubicBezTo>
                <a:close/>
                <a:moveTo>
                  <a:pt x="2118" y="3067"/>
                </a:moveTo>
                <a:cubicBezTo>
                  <a:pt x="2142" y="3115"/>
                  <a:pt x="2142" y="3115"/>
                  <a:pt x="2142" y="3115"/>
                </a:cubicBezTo>
                <a:cubicBezTo>
                  <a:pt x="2121" y="3126"/>
                  <a:pt x="2121" y="3126"/>
                  <a:pt x="2121" y="3126"/>
                </a:cubicBezTo>
                <a:cubicBezTo>
                  <a:pt x="2096" y="3078"/>
                  <a:pt x="2096" y="3078"/>
                  <a:pt x="2096" y="3078"/>
                </a:cubicBezTo>
                <a:lnTo>
                  <a:pt x="2118" y="3067"/>
                </a:lnTo>
                <a:close/>
                <a:moveTo>
                  <a:pt x="2087" y="3061"/>
                </a:moveTo>
                <a:cubicBezTo>
                  <a:pt x="2062" y="3013"/>
                  <a:pt x="2062" y="3013"/>
                  <a:pt x="2062" y="3013"/>
                </a:cubicBezTo>
                <a:cubicBezTo>
                  <a:pt x="2084" y="3001"/>
                  <a:pt x="2084" y="3001"/>
                  <a:pt x="2084" y="3001"/>
                </a:cubicBezTo>
                <a:cubicBezTo>
                  <a:pt x="2109" y="3049"/>
                  <a:pt x="2109" y="3049"/>
                  <a:pt x="2109" y="3049"/>
                </a:cubicBezTo>
                <a:lnTo>
                  <a:pt x="2087" y="3061"/>
                </a:lnTo>
                <a:close/>
                <a:moveTo>
                  <a:pt x="2151" y="3132"/>
                </a:moveTo>
                <a:cubicBezTo>
                  <a:pt x="2176" y="3180"/>
                  <a:pt x="2176" y="3180"/>
                  <a:pt x="2176" y="3180"/>
                </a:cubicBezTo>
                <a:cubicBezTo>
                  <a:pt x="2155" y="3192"/>
                  <a:pt x="2155" y="3192"/>
                  <a:pt x="2155" y="3192"/>
                </a:cubicBezTo>
                <a:cubicBezTo>
                  <a:pt x="2130" y="3144"/>
                  <a:pt x="2130" y="3144"/>
                  <a:pt x="2130" y="3144"/>
                </a:cubicBezTo>
                <a:lnTo>
                  <a:pt x="2151" y="3132"/>
                </a:lnTo>
                <a:close/>
                <a:moveTo>
                  <a:pt x="2164" y="3126"/>
                </a:moveTo>
                <a:cubicBezTo>
                  <a:pt x="2185" y="3115"/>
                  <a:pt x="2185" y="3115"/>
                  <a:pt x="2185" y="3115"/>
                </a:cubicBezTo>
                <a:cubicBezTo>
                  <a:pt x="2210" y="3163"/>
                  <a:pt x="2210" y="3163"/>
                  <a:pt x="2210" y="3163"/>
                </a:cubicBezTo>
                <a:cubicBezTo>
                  <a:pt x="2188" y="3174"/>
                  <a:pt x="2188" y="3174"/>
                  <a:pt x="2188" y="3174"/>
                </a:cubicBezTo>
                <a:lnTo>
                  <a:pt x="2164" y="3126"/>
                </a:lnTo>
                <a:close/>
                <a:moveTo>
                  <a:pt x="2155" y="3109"/>
                </a:moveTo>
                <a:cubicBezTo>
                  <a:pt x="2130" y="3061"/>
                  <a:pt x="2130" y="3061"/>
                  <a:pt x="2130" y="3061"/>
                </a:cubicBezTo>
                <a:cubicBezTo>
                  <a:pt x="2151" y="3049"/>
                  <a:pt x="2151" y="3049"/>
                  <a:pt x="2151" y="3049"/>
                </a:cubicBezTo>
                <a:cubicBezTo>
                  <a:pt x="2176" y="3097"/>
                  <a:pt x="2176" y="3097"/>
                  <a:pt x="2176" y="3097"/>
                </a:cubicBezTo>
                <a:lnTo>
                  <a:pt x="2155" y="3109"/>
                </a:lnTo>
                <a:close/>
                <a:moveTo>
                  <a:pt x="2121" y="3043"/>
                </a:moveTo>
                <a:cubicBezTo>
                  <a:pt x="2096" y="2995"/>
                  <a:pt x="2096" y="2995"/>
                  <a:pt x="2096" y="2995"/>
                </a:cubicBezTo>
                <a:cubicBezTo>
                  <a:pt x="2118" y="2984"/>
                  <a:pt x="2118" y="2984"/>
                  <a:pt x="2118" y="2984"/>
                </a:cubicBezTo>
                <a:cubicBezTo>
                  <a:pt x="2142" y="3032"/>
                  <a:pt x="2142" y="3032"/>
                  <a:pt x="2142" y="3032"/>
                </a:cubicBezTo>
                <a:lnTo>
                  <a:pt x="2121" y="3043"/>
                </a:lnTo>
                <a:close/>
                <a:moveTo>
                  <a:pt x="1894" y="3050"/>
                </a:moveTo>
                <a:cubicBezTo>
                  <a:pt x="1910" y="3102"/>
                  <a:pt x="1910" y="3102"/>
                  <a:pt x="1910" y="3102"/>
                </a:cubicBezTo>
                <a:cubicBezTo>
                  <a:pt x="1886" y="3109"/>
                  <a:pt x="1886" y="3109"/>
                  <a:pt x="1886" y="3109"/>
                </a:cubicBezTo>
                <a:cubicBezTo>
                  <a:pt x="1870" y="3057"/>
                  <a:pt x="1870" y="3057"/>
                  <a:pt x="1870" y="3057"/>
                </a:cubicBezTo>
                <a:lnTo>
                  <a:pt x="1894" y="3050"/>
                </a:lnTo>
                <a:close/>
                <a:moveTo>
                  <a:pt x="1866" y="3044"/>
                </a:moveTo>
                <a:cubicBezTo>
                  <a:pt x="1851" y="2993"/>
                  <a:pt x="1851" y="2993"/>
                  <a:pt x="1851" y="2993"/>
                </a:cubicBezTo>
                <a:cubicBezTo>
                  <a:pt x="1874" y="2986"/>
                  <a:pt x="1874" y="2986"/>
                  <a:pt x="1874" y="2986"/>
                </a:cubicBezTo>
                <a:cubicBezTo>
                  <a:pt x="1890" y="3037"/>
                  <a:pt x="1890" y="3037"/>
                  <a:pt x="1890" y="3037"/>
                </a:cubicBezTo>
                <a:lnTo>
                  <a:pt x="1866" y="3044"/>
                </a:lnTo>
                <a:close/>
                <a:moveTo>
                  <a:pt x="1887" y="2982"/>
                </a:moveTo>
                <a:cubicBezTo>
                  <a:pt x="1910" y="2974"/>
                  <a:pt x="1910" y="2974"/>
                  <a:pt x="1910" y="2974"/>
                </a:cubicBezTo>
                <a:cubicBezTo>
                  <a:pt x="1926" y="3026"/>
                  <a:pt x="1926" y="3026"/>
                  <a:pt x="1926" y="3026"/>
                </a:cubicBezTo>
                <a:cubicBezTo>
                  <a:pt x="1903" y="3033"/>
                  <a:pt x="1903" y="3033"/>
                  <a:pt x="1903" y="3033"/>
                </a:cubicBezTo>
                <a:lnTo>
                  <a:pt x="1887" y="2982"/>
                </a:lnTo>
                <a:close/>
                <a:moveTo>
                  <a:pt x="1158" y="3280"/>
                </a:moveTo>
                <a:cubicBezTo>
                  <a:pt x="1165" y="3238"/>
                  <a:pt x="1165" y="3238"/>
                  <a:pt x="1165" y="3238"/>
                </a:cubicBezTo>
                <a:cubicBezTo>
                  <a:pt x="1183" y="3240"/>
                  <a:pt x="1183" y="3240"/>
                  <a:pt x="1183" y="3240"/>
                </a:cubicBezTo>
                <a:cubicBezTo>
                  <a:pt x="1176" y="3283"/>
                  <a:pt x="1176" y="3283"/>
                  <a:pt x="1176" y="3283"/>
                </a:cubicBezTo>
                <a:lnTo>
                  <a:pt x="1158" y="3280"/>
                </a:lnTo>
                <a:close/>
                <a:moveTo>
                  <a:pt x="1174" y="3298"/>
                </a:moveTo>
                <a:cubicBezTo>
                  <a:pt x="1168" y="3341"/>
                  <a:pt x="1168" y="3341"/>
                  <a:pt x="1168" y="3341"/>
                </a:cubicBezTo>
                <a:cubicBezTo>
                  <a:pt x="1150" y="3338"/>
                  <a:pt x="1150" y="3338"/>
                  <a:pt x="1150" y="3338"/>
                </a:cubicBezTo>
                <a:cubicBezTo>
                  <a:pt x="1156" y="3296"/>
                  <a:pt x="1156" y="3296"/>
                  <a:pt x="1156" y="3296"/>
                </a:cubicBezTo>
                <a:lnTo>
                  <a:pt x="1174" y="3298"/>
                </a:lnTo>
                <a:close/>
                <a:moveTo>
                  <a:pt x="1167" y="3222"/>
                </a:moveTo>
                <a:cubicBezTo>
                  <a:pt x="1173" y="3179"/>
                  <a:pt x="1173" y="3179"/>
                  <a:pt x="1173" y="3179"/>
                </a:cubicBezTo>
                <a:cubicBezTo>
                  <a:pt x="1191" y="3182"/>
                  <a:pt x="1191" y="3182"/>
                  <a:pt x="1191" y="3182"/>
                </a:cubicBezTo>
                <a:cubicBezTo>
                  <a:pt x="1185" y="3224"/>
                  <a:pt x="1185" y="3224"/>
                  <a:pt x="1185" y="3224"/>
                </a:cubicBezTo>
                <a:lnTo>
                  <a:pt x="1167" y="3222"/>
                </a:lnTo>
                <a:close/>
                <a:moveTo>
                  <a:pt x="1217" y="3008"/>
                </a:moveTo>
                <a:cubicBezTo>
                  <a:pt x="1211" y="3050"/>
                  <a:pt x="1211" y="3050"/>
                  <a:pt x="1211" y="3050"/>
                </a:cubicBezTo>
                <a:cubicBezTo>
                  <a:pt x="1193" y="3047"/>
                  <a:pt x="1193" y="3047"/>
                  <a:pt x="1193" y="3047"/>
                </a:cubicBezTo>
                <a:cubicBezTo>
                  <a:pt x="1199" y="3005"/>
                  <a:pt x="1199" y="3005"/>
                  <a:pt x="1199" y="3005"/>
                </a:cubicBezTo>
                <a:lnTo>
                  <a:pt x="1217" y="3008"/>
                </a:lnTo>
                <a:close/>
                <a:moveTo>
                  <a:pt x="1202" y="2989"/>
                </a:moveTo>
                <a:cubicBezTo>
                  <a:pt x="1208" y="2947"/>
                  <a:pt x="1208" y="2947"/>
                  <a:pt x="1208" y="2947"/>
                </a:cubicBezTo>
                <a:cubicBezTo>
                  <a:pt x="1226" y="2949"/>
                  <a:pt x="1226" y="2949"/>
                  <a:pt x="1226" y="2949"/>
                </a:cubicBezTo>
                <a:cubicBezTo>
                  <a:pt x="1220" y="2992"/>
                  <a:pt x="1220" y="2992"/>
                  <a:pt x="1220" y="2992"/>
                </a:cubicBezTo>
                <a:lnTo>
                  <a:pt x="1202" y="2989"/>
                </a:lnTo>
                <a:close/>
                <a:moveTo>
                  <a:pt x="1208" y="3066"/>
                </a:moveTo>
                <a:cubicBezTo>
                  <a:pt x="1202" y="3108"/>
                  <a:pt x="1202" y="3108"/>
                  <a:pt x="1202" y="3108"/>
                </a:cubicBezTo>
                <a:cubicBezTo>
                  <a:pt x="1184" y="3105"/>
                  <a:pt x="1184" y="3105"/>
                  <a:pt x="1184" y="3105"/>
                </a:cubicBezTo>
                <a:cubicBezTo>
                  <a:pt x="1190" y="3063"/>
                  <a:pt x="1190" y="3063"/>
                  <a:pt x="1190" y="3063"/>
                </a:cubicBezTo>
                <a:lnTo>
                  <a:pt x="1208" y="3066"/>
                </a:lnTo>
                <a:close/>
                <a:moveTo>
                  <a:pt x="1186" y="2987"/>
                </a:moveTo>
                <a:cubicBezTo>
                  <a:pt x="1168" y="2984"/>
                  <a:pt x="1168" y="2984"/>
                  <a:pt x="1168" y="2984"/>
                </a:cubicBezTo>
                <a:cubicBezTo>
                  <a:pt x="1174" y="2942"/>
                  <a:pt x="1174" y="2942"/>
                  <a:pt x="1174" y="2942"/>
                </a:cubicBezTo>
                <a:cubicBezTo>
                  <a:pt x="1192" y="2944"/>
                  <a:pt x="1192" y="2944"/>
                  <a:pt x="1192" y="2944"/>
                </a:cubicBezTo>
                <a:lnTo>
                  <a:pt x="1186" y="2987"/>
                </a:lnTo>
                <a:close/>
                <a:moveTo>
                  <a:pt x="1183" y="3003"/>
                </a:moveTo>
                <a:cubicBezTo>
                  <a:pt x="1177" y="3045"/>
                  <a:pt x="1177" y="3045"/>
                  <a:pt x="1177" y="3045"/>
                </a:cubicBezTo>
                <a:cubicBezTo>
                  <a:pt x="1159" y="3042"/>
                  <a:pt x="1159" y="3042"/>
                  <a:pt x="1159" y="3042"/>
                </a:cubicBezTo>
                <a:cubicBezTo>
                  <a:pt x="1165" y="3000"/>
                  <a:pt x="1165" y="3000"/>
                  <a:pt x="1165" y="3000"/>
                </a:cubicBezTo>
                <a:lnTo>
                  <a:pt x="1183" y="3003"/>
                </a:lnTo>
                <a:close/>
                <a:moveTo>
                  <a:pt x="1175" y="3061"/>
                </a:moveTo>
                <a:cubicBezTo>
                  <a:pt x="1168" y="3103"/>
                  <a:pt x="1168" y="3103"/>
                  <a:pt x="1168" y="3103"/>
                </a:cubicBezTo>
                <a:cubicBezTo>
                  <a:pt x="1150" y="3100"/>
                  <a:pt x="1150" y="3100"/>
                  <a:pt x="1150" y="3100"/>
                </a:cubicBezTo>
                <a:cubicBezTo>
                  <a:pt x="1157" y="3058"/>
                  <a:pt x="1157" y="3058"/>
                  <a:pt x="1157" y="3058"/>
                </a:cubicBezTo>
                <a:lnTo>
                  <a:pt x="1175" y="3061"/>
                </a:lnTo>
                <a:close/>
                <a:moveTo>
                  <a:pt x="1176" y="3164"/>
                </a:moveTo>
                <a:cubicBezTo>
                  <a:pt x="1182" y="3121"/>
                  <a:pt x="1182" y="3121"/>
                  <a:pt x="1182" y="3121"/>
                </a:cubicBezTo>
                <a:cubicBezTo>
                  <a:pt x="1200" y="3124"/>
                  <a:pt x="1200" y="3124"/>
                  <a:pt x="1200" y="3124"/>
                </a:cubicBezTo>
                <a:cubicBezTo>
                  <a:pt x="1194" y="3166"/>
                  <a:pt x="1194" y="3166"/>
                  <a:pt x="1194" y="3166"/>
                </a:cubicBezTo>
                <a:lnTo>
                  <a:pt x="1176" y="3164"/>
                </a:lnTo>
                <a:close/>
                <a:moveTo>
                  <a:pt x="1198" y="3243"/>
                </a:moveTo>
                <a:cubicBezTo>
                  <a:pt x="1216" y="3245"/>
                  <a:pt x="1216" y="3245"/>
                  <a:pt x="1216" y="3245"/>
                </a:cubicBezTo>
                <a:cubicBezTo>
                  <a:pt x="1210" y="3287"/>
                  <a:pt x="1210" y="3287"/>
                  <a:pt x="1210" y="3287"/>
                </a:cubicBezTo>
                <a:cubicBezTo>
                  <a:pt x="1192" y="3285"/>
                  <a:pt x="1192" y="3285"/>
                  <a:pt x="1192" y="3285"/>
                </a:cubicBezTo>
                <a:lnTo>
                  <a:pt x="1198" y="3243"/>
                </a:lnTo>
                <a:close/>
                <a:moveTo>
                  <a:pt x="1200" y="3227"/>
                </a:moveTo>
                <a:cubicBezTo>
                  <a:pt x="1207" y="3184"/>
                  <a:pt x="1207" y="3184"/>
                  <a:pt x="1207" y="3184"/>
                </a:cubicBezTo>
                <a:cubicBezTo>
                  <a:pt x="1225" y="3187"/>
                  <a:pt x="1225" y="3187"/>
                  <a:pt x="1225" y="3187"/>
                </a:cubicBezTo>
                <a:cubicBezTo>
                  <a:pt x="1218" y="3229"/>
                  <a:pt x="1218" y="3229"/>
                  <a:pt x="1218" y="3229"/>
                </a:cubicBezTo>
                <a:lnTo>
                  <a:pt x="1200" y="3227"/>
                </a:lnTo>
                <a:close/>
                <a:moveTo>
                  <a:pt x="1209" y="3168"/>
                </a:moveTo>
                <a:cubicBezTo>
                  <a:pt x="1215" y="3126"/>
                  <a:pt x="1215" y="3126"/>
                  <a:pt x="1215" y="3126"/>
                </a:cubicBezTo>
                <a:cubicBezTo>
                  <a:pt x="1233" y="3129"/>
                  <a:pt x="1233" y="3129"/>
                  <a:pt x="1233" y="3129"/>
                </a:cubicBezTo>
                <a:cubicBezTo>
                  <a:pt x="1227" y="3171"/>
                  <a:pt x="1227" y="3171"/>
                  <a:pt x="1227" y="3171"/>
                </a:cubicBezTo>
                <a:lnTo>
                  <a:pt x="1209" y="3168"/>
                </a:lnTo>
                <a:close/>
                <a:moveTo>
                  <a:pt x="1218" y="3110"/>
                </a:moveTo>
                <a:cubicBezTo>
                  <a:pt x="1224" y="3068"/>
                  <a:pt x="1224" y="3068"/>
                  <a:pt x="1224" y="3068"/>
                </a:cubicBezTo>
                <a:cubicBezTo>
                  <a:pt x="1242" y="3071"/>
                  <a:pt x="1242" y="3071"/>
                  <a:pt x="1242" y="3071"/>
                </a:cubicBezTo>
                <a:cubicBezTo>
                  <a:pt x="1236" y="3113"/>
                  <a:pt x="1236" y="3113"/>
                  <a:pt x="1236" y="3113"/>
                </a:cubicBezTo>
                <a:lnTo>
                  <a:pt x="1218" y="3110"/>
                </a:lnTo>
                <a:close/>
                <a:moveTo>
                  <a:pt x="1226" y="3052"/>
                </a:moveTo>
                <a:cubicBezTo>
                  <a:pt x="1232" y="3010"/>
                  <a:pt x="1232" y="3010"/>
                  <a:pt x="1232" y="3010"/>
                </a:cubicBezTo>
                <a:cubicBezTo>
                  <a:pt x="1250" y="3013"/>
                  <a:pt x="1250" y="3013"/>
                  <a:pt x="1250" y="3013"/>
                </a:cubicBezTo>
                <a:cubicBezTo>
                  <a:pt x="1244" y="3055"/>
                  <a:pt x="1244" y="3055"/>
                  <a:pt x="1244" y="3055"/>
                </a:cubicBezTo>
                <a:lnTo>
                  <a:pt x="1226" y="3052"/>
                </a:lnTo>
                <a:close/>
                <a:moveTo>
                  <a:pt x="1235" y="2994"/>
                </a:moveTo>
                <a:cubicBezTo>
                  <a:pt x="1241" y="2952"/>
                  <a:pt x="1241" y="2952"/>
                  <a:pt x="1241" y="2952"/>
                </a:cubicBezTo>
                <a:cubicBezTo>
                  <a:pt x="1259" y="2954"/>
                  <a:pt x="1259" y="2954"/>
                  <a:pt x="1259" y="2954"/>
                </a:cubicBezTo>
                <a:cubicBezTo>
                  <a:pt x="1253" y="2997"/>
                  <a:pt x="1253" y="2997"/>
                  <a:pt x="1253" y="2997"/>
                </a:cubicBezTo>
                <a:lnTo>
                  <a:pt x="1235" y="2994"/>
                </a:lnTo>
                <a:close/>
                <a:moveTo>
                  <a:pt x="768" y="857"/>
                </a:moveTo>
                <a:cubicBezTo>
                  <a:pt x="767" y="855"/>
                  <a:pt x="767" y="853"/>
                  <a:pt x="769" y="851"/>
                </a:cubicBezTo>
                <a:cubicBezTo>
                  <a:pt x="771" y="847"/>
                  <a:pt x="773" y="843"/>
                  <a:pt x="773" y="840"/>
                </a:cubicBezTo>
                <a:cubicBezTo>
                  <a:pt x="828" y="946"/>
                  <a:pt x="828" y="946"/>
                  <a:pt x="828" y="946"/>
                </a:cubicBezTo>
                <a:cubicBezTo>
                  <a:pt x="816" y="955"/>
                  <a:pt x="804" y="963"/>
                  <a:pt x="792" y="972"/>
                </a:cubicBezTo>
                <a:cubicBezTo>
                  <a:pt x="791" y="972"/>
                  <a:pt x="791" y="972"/>
                  <a:pt x="790" y="971"/>
                </a:cubicBezTo>
                <a:cubicBezTo>
                  <a:pt x="790" y="971"/>
                  <a:pt x="789" y="970"/>
                  <a:pt x="788" y="969"/>
                </a:cubicBezTo>
                <a:cubicBezTo>
                  <a:pt x="782" y="956"/>
                  <a:pt x="786" y="939"/>
                  <a:pt x="783" y="925"/>
                </a:cubicBezTo>
                <a:cubicBezTo>
                  <a:pt x="780" y="916"/>
                  <a:pt x="777" y="908"/>
                  <a:pt x="772" y="901"/>
                </a:cubicBezTo>
                <a:cubicBezTo>
                  <a:pt x="771" y="900"/>
                  <a:pt x="771" y="900"/>
                  <a:pt x="771" y="900"/>
                </a:cubicBezTo>
                <a:cubicBezTo>
                  <a:pt x="774" y="895"/>
                  <a:pt x="776" y="890"/>
                  <a:pt x="777" y="883"/>
                </a:cubicBezTo>
                <a:cubicBezTo>
                  <a:pt x="778" y="874"/>
                  <a:pt x="775" y="864"/>
                  <a:pt x="768" y="857"/>
                </a:cubicBezTo>
                <a:close/>
                <a:moveTo>
                  <a:pt x="776" y="619"/>
                </a:moveTo>
                <a:cubicBezTo>
                  <a:pt x="751" y="571"/>
                  <a:pt x="751" y="571"/>
                  <a:pt x="751" y="571"/>
                </a:cubicBezTo>
                <a:cubicBezTo>
                  <a:pt x="773" y="560"/>
                  <a:pt x="773" y="560"/>
                  <a:pt x="773" y="560"/>
                </a:cubicBezTo>
                <a:cubicBezTo>
                  <a:pt x="797" y="608"/>
                  <a:pt x="797" y="608"/>
                  <a:pt x="797" y="608"/>
                </a:cubicBezTo>
                <a:lnTo>
                  <a:pt x="776" y="619"/>
                </a:lnTo>
                <a:close/>
                <a:moveTo>
                  <a:pt x="806" y="625"/>
                </a:moveTo>
                <a:cubicBezTo>
                  <a:pt x="831" y="673"/>
                  <a:pt x="831" y="673"/>
                  <a:pt x="831" y="673"/>
                </a:cubicBezTo>
                <a:cubicBezTo>
                  <a:pt x="810" y="684"/>
                  <a:pt x="810" y="684"/>
                  <a:pt x="810" y="684"/>
                </a:cubicBezTo>
                <a:cubicBezTo>
                  <a:pt x="785" y="636"/>
                  <a:pt x="785" y="636"/>
                  <a:pt x="785" y="636"/>
                </a:cubicBezTo>
                <a:lnTo>
                  <a:pt x="806" y="625"/>
                </a:lnTo>
                <a:close/>
                <a:moveTo>
                  <a:pt x="742" y="554"/>
                </a:moveTo>
                <a:cubicBezTo>
                  <a:pt x="717" y="506"/>
                  <a:pt x="717" y="506"/>
                  <a:pt x="717" y="506"/>
                </a:cubicBezTo>
                <a:cubicBezTo>
                  <a:pt x="739" y="494"/>
                  <a:pt x="739" y="494"/>
                  <a:pt x="739" y="494"/>
                </a:cubicBezTo>
                <a:cubicBezTo>
                  <a:pt x="764" y="542"/>
                  <a:pt x="764" y="542"/>
                  <a:pt x="764" y="542"/>
                </a:cubicBezTo>
                <a:lnTo>
                  <a:pt x="742" y="554"/>
                </a:lnTo>
                <a:close/>
                <a:moveTo>
                  <a:pt x="730" y="560"/>
                </a:moveTo>
                <a:cubicBezTo>
                  <a:pt x="708" y="571"/>
                  <a:pt x="708" y="571"/>
                  <a:pt x="708" y="571"/>
                </a:cubicBezTo>
                <a:cubicBezTo>
                  <a:pt x="683" y="523"/>
                  <a:pt x="683" y="523"/>
                  <a:pt x="683" y="523"/>
                </a:cubicBezTo>
                <a:cubicBezTo>
                  <a:pt x="705" y="512"/>
                  <a:pt x="705" y="512"/>
                  <a:pt x="705" y="512"/>
                </a:cubicBezTo>
                <a:lnTo>
                  <a:pt x="730" y="560"/>
                </a:lnTo>
                <a:close/>
                <a:moveTo>
                  <a:pt x="739" y="577"/>
                </a:moveTo>
                <a:cubicBezTo>
                  <a:pt x="764" y="625"/>
                  <a:pt x="764" y="625"/>
                  <a:pt x="764" y="625"/>
                </a:cubicBezTo>
                <a:cubicBezTo>
                  <a:pt x="742" y="636"/>
                  <a:pt x="742" y="636"/>
                  <a:pt x="742" y="636"/>
                </a:cubicBezTo>
                <a:cubicBezTo>
                  <a:pt x="717" y="589"/>
                  <a:pt x="717" y="589"/>
                  <a:pt x="717" y="589"/>
                </a:cubicBezTo>
                <a:lnTo>
                  <a:pt x="739" y="577"/>
                </a:lnTo>
                <a:close/>
                <a:moveTo>
                  <a:pt x="773" y="643"/>
                </a:moveTo>
                <a:cubicBezTo>
                  <a:pt x="797" y="691"/>
                  <a:pt x="797" y="691"/>
                  <a:pt x="797" y="691"/>
                </a:cubicBezTo>
                <a:cubicBezTo>
                  <a:pt x="776" y="702"/>
                  <a:pt x="776" y="702"/>
                  <a:pt x="776" y="702"/>
                </a:cubicBezTo>
                <a:cubicBezTo>
                  <a:pt x="751" y="654"/>
                  <a:pt x="751" y="654"/>
                  <a:pt x="751" y="654"/>
                </a:cubicBezTo>
                <a:lnTo>
                  <a:pt x="773" y="643"/>
                </a:lnTo>
                <a:close/>
                <a:moveTo>
                  <a:pt x="999" y="636"/>
                </a:moveTo>
                <a:cubicBezTo>
                  <a:pt x="984" y="584"/>
                  <a:pt x="984" y="584"/>
                  <a:pt x="984" y="584"/>
                </a:cubicBezTo>
                <a:cubicBezTo>
                  <a:pt x="1007" y="577"/>
                  <a:pt x="1007" y="577"/>
                  <a:pt x="1007" y="577"/>
                </a:cubicBezTo>
                <a:cubicBezTo>
                  <a:pt x="1023" y="628"/>
                  <a:pt x="1023" y="628"/>
                  <a:pt x="1023" y="628"/>
                </a:cubicBezTo>
                <a:lnTo>
                  <a:pt x="999" y="636"/>
                </a:lnTo>
                <a:close/>
                <a:moveTo>
                  <a:pt x="1027" y="642"/>
                </a:moveTo>
                <a:cubicBezTo>
                  <a:pt x="1043" y="693"/>
                  <a:pt x="1043" y="693"/>
                  <a:pt x="1043" y="693"/>
                </a:cubicBezTo>
                <a:cubicBezTo>
                  <a:pt x="1019" y="700"/>
                  <a:pt x="1019" y="700"/>
                  <a:pt x="1019" y="700"/>
                </a:cubicBezTo>
                <a:cubicBezTo>
                  <a:pt x="1004" y="649"/>
                  <a:pt x="1004" y="649"/>
                  <a:pt x="1004" y="649"/>
                </a:cubicBezTo>
                <a:lnTo>
                  <a:pt x="1027" y="642"/>
                </a:lnTo>
                <a:close/>
                <a:moveTo>
                  <a:pt x="1006" y="704"/>
                </a:moveTo>
                <a:cubicBezTo>
                  <a:pt x="983" y="712"/>
                  <a:pt x="983" y="712"/>
                  <a:pt x="983" y="712"/>
                </a:cubicBezTo>
                <a:cubicBezTo>
                  <a:pt x="967" y="660"/>
                  <a:pt x="967" y="660"/>
                  <a:pt x="967" y="660"/>
                </a:cubicBezTo>
                <a:cubicBezTo>
                  <a:pt x="990" y="653"/>
                  <a:pt x="990" y="653"/>
                  <a:pt x="990" y="653"/>
                </a:cubicBezTo>
                <a:lnTo>
                  <a:pt x="1006" y="704"/>
                </a:lnTo>
                <a:close/>
                <a:moveTo>
                  <a:pt x="1735" y="406"/>
                </a:moveTo>
                <a:cubicBezTo>
                  <a:pt x="1729" y="448"/>
                  <a:pt x="1729" y="448"/>
                  <a:pt x="1729" y="448"/>
                </a:cubicBezTo>
                <a:cubicBezTo>
                  <a:pt x="1711" y="446"/>
                  <a:pt x="1711" y="446"/>
                  <a:pt x="1711" y="446"/>
                </a:cubicBezTo>
                <a:cubicBezTo>
                  <a:pt x="1717" y="403"/>
                  <a:pt x="1717" y="403"/>
                  <a:pt x="1717" y="403"/>
                </a:cubicBezTo>
                <a:lnTo>
                  <a:pt x="1735" y="406"/>
                </a:lnTo>
                <a:close/>
                <a:moveTo>
                  <a:pt x="1719" y="387"/>
                </a:moveTo>
                <a:cubicBezTo>
                  <a:pt x="1726" y="345"/>
                  <a:pt x="1726" y="345"/>
                  <a:pt x="1726" y="345"/>
                </a:cubicBezTo>
                <a:cubicBezTo>
                  <a:pt x="1744" y="348"/>
                  <a:pt x="1744" y="348"/>
                  <a:pt x="1744" y="348"/>
                </a:cubicBezTo>
                <a:cubicBezTo>
                  <a:pt x="1737" y="390"/>
                  <a:pt x="1737" y="390"/>
                  <a:pt x="1737" y="390"/>
                </a:cubicBezTo>
                <a:lnTo>
                  <a:pt x="1719" y="387"/>
                </a:lnTo>
                <a:close/>
                <a:moveTo>
                  <a:pt x="1726" y="464"/>
                </a:moveTo>
                <a:cubicBezTo>
                  <a:pt x="1720" y="506"/>
                  <a:pt x="1720" y="506"/>
                  <a:pt x="1720" y="506"/>
                </a:cubicBezTo>
                <a:cubicBezTo>
                  <a:pt x="1702" y="504"/>
                  <a:pt x="1702" y="504"/>
                  <a:pt x="1702" y="504"/>
                </a:cubicBezTo>
                <a:cubicBezTo>
                  <a:pt x="1708" y="461"/>
                  <a:pt x="1708" y="461"/>
                  <a:pt x="1708" y="461"/>
                </a:cubicBezTo>
                <a:lnTo>
                  <a:pt x="1726" y="464"/>
                </a:lnTo>
                <a:close/>
                <a:moveTo>
                  <a:pt x="1676" y="678"/>
                </a:moveTo>
                <a:cubicBezTo>
                  <a:pt x="1682" y="636"/>
                  <a:pt x="1682" y="636"/>
                  <a:pt x="1682" y="636"/>
                </a:cubicBezTo>
                <a:cubicBezTo>
                  <a:pt x="1700" y="639"/>
                  <a:pt x="1700" y="639"/>
                  <a:pt x="1700" y="639"/>
                </a:cubicBezTo>
                <a:cubicBezTo>
                  <a:pt x="1694" y="681"/>
                  <a:pt x="1694" y="681"/>
                  <a:pt x="1694" y="681"/>
                </a:cubicBezTo>
                <a:lnTo>
                  <a:pt x="1676" y="678"/>
                </a:lnTo>
                <a:close/>
                <a:moveTo>
                  <a:pt x="1692" y="697"/>
                </a:moveTo>
                <a:cubicBezTo>
                  <a:pt x="1685" y="739"/>
                  <a:pt x="1685" y="739"/>
                  <a:pt x="1685" y="739"/>
                </a:cubicBezTo>
                <a:cubicBezTo>
                  <a:pt x="1667" y="736"/>
                  <a:pt x="1667" y="736"/>
                  <a:pt x="1667" y="736"/>
                </a:cubicBezTo>
                <a:cubicBezTo>
                  <a:pt x="1674" y="694"/>
                  <a:pt x="1674" y="694"/>
                  <a:pt x="1674" y="694"/>
                </a:cubicBezTo>
                <a:lnTo>
                  <a:pt x="1692" y="697"/>
                </a:lnTo>
                <a:close/>
                <a:moveTo>
                  <a:pt x="1685" y="620"/>
                </a:moveTo>
                <a:cubicBezTo>
                  <a:pt x="1691" y="578"/>
                  <a:pt x="1691" y="578"/>
                  <a:pt x="1691" y="578"/>
                </a:cubicBezTo>
                <a:cubicBezTo>
                  <a:pt x="1709" y="580"/>
                  <a:pt x="1709" y="580"/>
                  <a:pt x="1709" y="580"/>
                </a:cubicBezTo>
                <a:cubicBezTo>
                  <a:pt x="1703" y="623"/>
                  <a:pt x="1703" y="623"/>
                  <a:pt x="1703" y="623"/>
                </a:cubicBezTo>
                <a:lnTo>
                  <a:pt x="1685" y="620"/>
                </a:lnTo>
                <a:close/>
                <a:moveTo>
                  <a:pt x="1708" y="699"/>
                </a:moveTo>
                <a:cubicBezTo>
                  <a:pt x="1726" y="702"/>
                  <a:pt x="1726" y="702"/>
                  <a:pt x="1726" y="702"/>
                </a:cubicBezTo>
                <a:cubicBezTo>
                  <a:pt x="1719" y="744"/>
                  <a:pt x="1719" y="744"/>
                  <a:pt x="1719" y="744"/>
                </a:cubicBezTo>
                <a:cubicBezTo>
                  <a:pt x="1701" y="741"/>
                  <a:pt x="1701" y="741"/>
                  <a:pt x="1701" y="741"/>
                </a:cubicBezTo>
                <a:lnTo>
                  <a:pt x="1708" y="699"/>
                </a:lnTo>
                <a:close/>
                <a:moveTo>
                  <a:pt x="1710" y="683"/>
                </a:moveTo>
                <a:cubicBezTo>
                  <a:pt x="1716" y="641"/>
                  <a:pt x="1716" y="641"/>
                  <a:pt x="1716" y="641"/>
                </a:cubicBezTo>
                <a:cubicBezTo>
                  <a:pt x="1734" y="644"/>
                  <a:pt x="1734" y="644"/>
                  <a:pt x="1734" y="644"/>
                </a:cubicBezTo>
                <a:cubicBezTo>
                  <a:pt x="1728" y="686"/>
                  <a:pt x="1728" y="686"/>
                  <a:pt x="1728" y="686"/>
                </a:cubicBezTo>
                <a:lnTo>
                  <a:pt x="1710" y="683"/>
                </a:lnTo>
                <a:close/>
                <a:moveTo>
                  <a:pt x="1719" y="625"/>
                </a:moveTo>
                <a:cubicBezTo>
                  <a:pt x="1725" y="583"/>
                  <a:pt x="1725" y="583"/>
                  <a:pt x="1725" y="583"/>
                </a:cubicBezTo>
                <a:cubicBezTo>
                  <a:pt x="1743" y="586"/>
                  <a:pt x="1743" y="586"/>
                  <a:pt x="1743" y="586"/>
                </a:cubicBezTo>
                <a:cubicBezTo>
                  <a:pt x="1737" y="628"/>
                  <a:pt x="1737" y="628"/>
                  <a:pt x="1737" y="628"/>
                </a:cubicBezTo>
                <a:lnTo>
                  <a:pt x="1719" y="625"/>
                </a:lnTo>
                <a:close/>
                <a:moveTo>
                  <a:pt x="1718" y="522"/>
                </a:moveTo>
                <a:cubicBezTo>
                  <a:pt x="1711" y="565"/>
                  <a:pt x="1711" y="565"/>
                  <a:pt x="1711" y="565"/>
                </a:cubicBezTo>
                <a:cubicBezTo>
                  <a:pt x="1693" y="562"/>
                  <a:pt x="1693" y="562"/>
                  <a:pt x="1693" y="562"/>
                </a:cubicBezTo>
                <a:cubicBezTo>
                  <a:pt x="1700" y="520"/>
                  <a:pt x="1700" y="520"/>
                  <a:pt x="1700" y="520"/>
                </a:cubicBezTo>
                <a:lnTo>
                  <a:pt x="1718" y="522"/>
                </a:lnTo>
                <a:close/>
                <a:moveTo>
                  <a:pt x="1695" y="443"/>
                </a:moveTo>
                <a:cubicBezTo>
                  <a:pt x="1677" y="441"/>
                  <a:pt x="1677" y="441"/>
                  <a:pt x="1677" y="441"/>
                </a:cubicBezTo>
                <a:cubicBezTo>
                  <a:pt x="1684" y="398"/>
                  <a:pt x="1684" y="398"/>
                  <a:pt x="1684" y="398"/>
                </a:cubicBezTo>
                <a:cubicBezTo>
                  <a:pt x="1702" y="401"/>
                  <a:pt x="1702" y="401"/>
                  <a:pt x="1702" y="401"/>
                </a:cubicBezTo>
                <a:lnTo>
                  <a:pt x="1695" y="443"/>
                </a:lnTo>
                <a:close/>
                <a:moveTo>
                  <a:pt x="1693" y="459"/>
                </a:moveTo>
                <a:cubicBezTo>
                  <a:pt x="1687" y="501"/>
                  <a:pt x="1687" y="501"/>
                  <a:pt x="1687" y="501"/>
                </a:cubicBezTo>
                <a:cubicBezTo>
                  <a:pt x="1669" y="499"/>
                  <a:pt x="1669" y="499"/>
                  <a:pt x="1669" y="499"/>
                </a:cubicBezTo>
                <a:cubicBezTo>
                  <a:pt x="1675" y="457"/>
                  <a:pt x="1675" y="457"/>
                  <a:pt x="1675" y="457"/>
                </a:cubicBezTo>
                <a:lnTo>
                  <a:pt x="1693" y="459"/>
                </a:lnTo>
                <a:close/>
                <a:moveTo>
                  <a:pt x="1684" y="517"/>
                </a:moveTo>
                <a:cubicBezTo>
                  <a:pt x="1678" y="560"/>
                  <a:pt x="1678" y="560"/>
                  <a:pt x="1678" y="560"/>
                </a:cubicBezTo>
                <a:cubicBezTo>
                  <a:pt x="1660" y="557"/>
                  <a:pt x="1660" y="557"/>
                  <a:pt x="1660" y="557"/>
                </a:cubicBezTo>
                <a:cubicBezTo>
                  <a:pt x="1666" y="515"/>
                  <a:pt x="1666" y="515"/>
                  <a:pt x="1666" y="515"/>
                </a:cubicBezTo>
                <a:lnTo>
                  <a:pt x="1684" y="517"/>
                </a:lnTo>
                <a:close/>
                <a:moveTo>
                  <a:pt x="1676" y="576"/>
                </a:moveTo>
                <a:cubicBezTo>
                  <a:pt x="1669" y="618"/>
                  <a:pt x="1669" y="618"/>
                  <a:pt x="1669" y="618"/>
                </a:cubicBezTo>
                <a:cubicBezTo>
                  <a:pt x="1651" y="615"/>
                  <a:pt x="1651" y="615"/>
                  <a:pt x="1651" y="615"/>
                </a:cubicBezTo>
                <a:cubicBezTo>
                  <a:pt x="1658" y="573"/>
                  <a:pt x="1658" y="573"/>
                  <a:pt x="1658" y="573"/>
                </a:cubicBezTo>
                <a:lnTo>
                  <a:pt x="1676" y="576"/>
                </a:lnTo>
                <a:close/>
                <a:moveTo>
                  <a:pt x="1667" y="634"/>
                </a:moveTo>
                <a:cubicBezTo>
                  <a:pt x="1661" y="676"/>
                  <a:pt x="1661" y="676"/>
                  <a:pt x="1661" y="676"/>
                </a:cubicBezTo>
                <a:cubicBezTo>
                  <a:pt x="1643" y="673"/>
                  <a:pt x="1643" y="673"/>
                  <a:pt x="1643" y="673"/>
                </a:cubicBezTo>
                <a:cubicBezTo>
                  <a:pt x="1649" y="631"/>
                  <a:pt x="1649" y="631"/>
                  <a:pt x="1649" y="631"/>
                </a:cubicBezTo>
                <a:lnTo>
                  <a:pt x="1667" y="634"/>
                </a:lnTo>
                <a:close/>
                <a:moveTo>
                  <a:pt x="1658" y="692"/>
                </a:moveTo>
                <a:cubicBezTo>
                  <a:pt x="1652" y="734"/>
                  <a:pt x="1652" y="734"/>
                  <a:pt x="1652" y="734"/>
                </a:cubicBezTo>
                <a:cubicBezTo>
                  <a:pt x="1634" y="731"/>
                  <a:pt x="1634" y="731"/>
                  <a:pt x="1634" y="731"/>
                </a:cubicBezTo>
                <a:cubicBezTo>
                  <a:pt x="1640" y="689"/>
                  <a:pt x="1640" y="689"/>
                  <a:pt x="1640" y="689"/>
                </a:cubicBezTo>
                <a:lnTo>
                  <a:pt x="1658" y="692"/>
                </a:lnTo>
                <a:close/>
                <a:moveTo>
                  <a:pt x="1957" y="861"/>
                </a:moveTo>
                <a:cubicBezTo>
                  <a:pt x="1959" y="856"/>
                  <a:pt x="1965" y="854"/>
                  <a:pt x="1970" y="857"/>
                </a:cubicBezTo>
                <a:cubicBezTo>
                  <a:pt x="1975" y="859"/>
                  <a:pt x="1977" y="865"/>
                  <a:pt x="1975" y="870"/>
                </a:cubicBezTo>
                <a:cubicBezTo>
                  <a:pt x="1972" y="875"/>
                  <a:pt x="1966" y="877"/>
                  <a:pt x="1961" y="874"/>
                </a:cubicBezTo>
                <a:cubicBezTo>
                  <a:pt x="1956" y="872"/>
                  <a:pt x="1954" y="866"/>
                  <a:pt x="1957" y="861"/>
                </a:cubicBezTo>
                <a:close/>
                <a:moveTo>
                  <a:pt x="1980" y="820"/>
                </a:moveTo>
                <a:cubicBezTo>
                  <a:pt x="1936" y="798"/>
                  <a:pt x="1936" y="798"/>
                  <a:pt x="1936" y="798"/>
                </a:cubicBezTo>
                <a:cubicBezTo>
                  <a:pt x="1953" y="762"/>
                  <a:pt x="1953" y="762"/>
                  <a:pt x="1953" y="762"/>
                </a:cubicBezTo>
                <a:cubicBezTo>
                  <a:pt x="1977" y="777"/>
                  <a:pt x="1987" y="804"/>
                  <a:pt x="1980" y="820"/>
                </a:cubicBezTo>
                <a:close/>
                <a:moveTo>
                  <a:pt x="1876" y="770"/>
                </a:moveTo>
                <a:cubicBezTo>
                  <a:pt x="1876" y="770"/>
                  <a:pt x="1876" y="769"/>
                  <a:pt x="1876" y="769"/>
                </a:cubicBezTo>
                <a:cubicBezTo>
                  <a:pt x="1884" y="754"/>
                  <a:pt x="1913" y="745"/>
                  <a:pt x="1941" y="756"/>
                </a:cubicBezTo>
                <a:cubicBezTo>
                  <a:pt x="1924" y="793"/>
                  <a:pt x="1924" y="793"/>
                  <a:pt x="1924" y="793"/>
                </a:cubicBezTo>
                <a:lnTo>
                  <a:pt x="1876" y="770"/>
                </a:lnTo>
                <a:close/>
                <a:moveTo>
                  <a:pt x="1841" y="806"/>
                </a:moveTo>
                <a:cubicBezTo>
                  <a:pt x="1843" y="801"/>
                  <a:pt x="1849" y="799"/>
                  <a:pt x="1854" y="801"/>
                </a:cubicBezTo>
                <a:cubicBezTo>
                  <a:pt x="1859" y="803"/>
                  <a:pt x="1861" y="809"/>
                  <a:pt x="1859" y="814"/>
                </a:cubicBezTo>
                <a:cubicBezTo>
                  <a:pt x="1856" y="819"/>
                  <a:pt x="1850" y="821"/>
                  <a:pt x="1845" y="819"/>
                </a:cubicBezTo>
                <a:cubicBezTo>
                  <a:pt x="1841" y="817"/>
                  <a:pt x="1838" y="811"/>
                  <a:pt x="1841" y="806"/>
                </a:cubicBezTo>
                <a:close/>
                <a:moveTo>
                  <a:pt x="1745" y="570"/>
                </a:moveTo>
                <a:cubicBezTo>
                  <a:pt x="1727" y="567"/>
                  <a:pt x="1727" y="567"/>
                  <a:pt x="1727" y="567"/>
                </a:cubicBezTo>
                <a:cubicBezTo>
                  <a:pt x="1734" y="525"/>
                  <a:pt x="1734" y="525"/>
                  <a:pt x="1734" y="525"/>
                </a:cubicBezTo>
                <a:cubicBezTo>
                  <a:pt x="1752" y="527"/>
                  <a:pt x="1752" y="527"/>
                  <a:pt x="1752" y="527"/>
                </a:cubicBezTo>
                <a:lnTo>
                  <a:pt x="1745" y="570"/>
                </a:lnTo>
                <a:close/>
                <a:moveTo>
                  <a:pt x="1754" y="511"/>
                </a:moveTo>
                <a:cubicBezTo>
                  <a:pt x="1736" y="509"/>
                  <a:pt x="1736" y="509"/>
                  <a:pt x="1736" y="509"/>
                </a:cubicBezTo>
                <a:cubicBezTo>
                  <a:pt x="1742" y="467"/>
                  <a:pt x="1742" y="467"/>
                  <a:pt x="1742" y="467"/>
                </a:cubicBezTo>
                <a:cubicBezTo>
                  <a:pt x="1760" y="469"/>
                  <a:pt x="1760" y="469"/>
                  <a:pt x="1760" y="469"/>
                </a:cubicBezTo>
                <a:lnTo>
                  <a:pt x="1754" y="511"/>
                </a:lnTo>
                <a:close/>
                <a:moveTo>
                  <a:pt x="1763" y="453"/>
                </a:moveTo>
                <a:cubicBezTo>
                  <a:pt x="1745" y="451"/>
                  <a:pt x="1745" y="451"/>
                  <a:pt x="1745" y="451"/>
                </a:cubicBezTo>
                <a:cubicBezTo>
                  <a:pt x="1751" y="408"/>
                  <a:pt x="1751" y="408"/>
                  <a:pt x="1751" y="408"/>
                </a:cubicBezTo>
                <a:cubicBezTo>
                  <a:pt x="1769" y="411"/>
                  <a:pt x="1769" y="411"/>
                  <a:pt x="1769" y="411"/>
                </a:cubicBezTo>
                <a:lnTo>
                  <a:pt x="1763" y="453"/>
                </a:lnTo>
                <a:close/>
                <a:moveTo>
                  <a:pt x="1771" y="395"/>
                </a:moveTo>
                <a:cubicBezTo>
                  <a:pt x="1753" y="392"/>
                  <a:pt x="1753" y="392"/>
                  <a:pt x="1753" y="392"/>
                </a:cubicBezTo>
                <a:cubicBezTo>
                  <a:pt x="1760" y="350"/>
                  <a:pt x="1760" y="350"/>
                  <a:pt x="1760" y="350"/>
                </a:cubicBezTo>
                <a:cubicBezTo>
                  <a:pt x="1778" y="353"/>
                  <a:pt x="1778" y="353"/>
                  <a:pt x="1778" y="353"/>
                </a:cubicBezTo>
                <a:lnTo>
                  <a:pt x="1771" y="395"/>
                </a:lnTo>
                <a:close/>
                <a:moveTo>
                  <a:pt x="1786" y="295"/>
                </a:moveTo>
                <a:cubicBezTo>
                  <a:pt x="1780" y="337"/>
                  <a:pt x="1780" y="337"/>
                  <a:pt x="1780" y="337"/>
                </a:cubicBezTo>
                <a:cubicBezTo>
                  <a:pt x="1762" y="334"/>
                  <a:pt x="1762" y="334"/>
                  <a:pt x="1762" y="334"/>
                </a:cubicBezTo>
                <a:cubicBezTo>
                  <a:pt x="1768" y="292"/>
                  <a:pt x="1768" y="292"/>
                  <a:pt x="1768" y="292"/>
                </a:cubicBezTo>
                <a:lnTo>
                  <a:pt x="1786" y="295"/>
                </a:lnTo>
                <a:close/>
                <a:moveTo>
                  <a:pt x="1745" y="219"/>
                </a:moveTo>
                <a:cubicBezTo>
                  <a:pt x="1763" y="221"/>
                  <a:pt x="1763" y="221"/>
                  <a:pt x="1763" y="221"/>
                </a:cubicBezTo>
                <a:cubicBezTo>
                  <a:pt x="1757" y="264"/>
                  <a:pt x="1757" y="264"/>
                  <a:pt x="1757" y="264"/>
                </a:cubicBezTo>
                <a:cubicBezTo>
                  <a:pt x="1739" y="261"/>
                  <a:pt x="1739" y="261"/>
                  <a:pt x="1739" y="261"/>
                </a:cubicBezTo>
                <a:lnTo>
                  <a:pt x="1745" y="219"/>
                </a:lnTo>
                <a:close/>
                <a:moveTo>
                  <a:pt x="1752" y="290"/>
                </a:moveTo>
                <a:cubicBezTo>
                  <a:pt x="1746" y="332"/>
                  <a:pt x="1746" y="332"/>
                  <a:pt x="1746" y="332"/>
                </a:cubicBezTo>
                <a:cubicBezTo>
                  <a:pt x="1728" y="329"/>
                  <a:pt x="1728" y="329"/>
                  <a:pt x="1728" y="329"/>
                </a:cubicBezTo>
                <a:cubicBezTo>
                  <a:pt x="1734" y="287"/>
                  <a:pt x="1734" y="287"/>
                  <a:pt x="1734" y="287"/>
                </a:cubicBezTo>
                <a:lnTo>
                  <a:pt x="1752" y="290"/>
                </a:lnTo>
                <a:close/>
                <a:moveTo>
                  <a:pt x="1711" y="214"/>
                </a:moveTo>
                <a:cubicBezTo>
                  <a:pt x="1729" y="216"/>
                  <a:pt x="1729" y="216"/>
                  <a:pt x="1729" y="216"/>
                </a:cubicBezTo>
                <a:cubicBezTo>
                  <a:pt x="1723" y="259"/>
                  <a:pt x="1723" y="259"/>
                  <a:pt x="1723" y="259"/>
                </a:cubicBezTo>
                <a:cubicBezTo>
                  <a:pt x="1705" y="256"/>
                  <a:pt x="1705" y="256"/>
                  <a:pt x="1705" y="256"/>
                </a:cubicBezTo>
                <a:lnTo>
                  <a:pt x="1711" y="214"/>
                </a:lnTo>
                <a:close/>
                <a:moveTo>
                  <a:pt x="1701" y="282"/>
                </a:moveTo>
                <a:cubicBezTo>
                  <a:pt x="1719" y="285"/>
                  <a:pt x="1719" y="285"/>
                  <a:pt x="1719" y="285"/>
                </a:cubicBezTo>
                <a:cubicBezTo>
                  <a:pt x="1713" y="327"/>
                  <a:pt x="1713" y="327"/>
                  <a:pt x="1713" y="327"/>
                </a:cubicBezTo>
                <a:cubicBezTo>
                  <a:pt x="1695" y="324"/>
                  <a:pt x="1695" y="324"/>
                  <a:pt x="1695" y="324"/>
                </a:cubicBezTo>
                <a:lnTo>
                  <a:pt x="1701" y="282"/>
                </a:lnTo>
                <a:close/>
                <a:moveTo>
                  <a:pt x="1692" y="340"/>
                </a:moveTo>
                <a:cubicBezTo>
                  <a:pt x="1710" y="343"/>
                  <a:pt x="1710" y="343"/>
                  <a:pt x="1710" y="343"/>
                </a:cubicBezTo>
                <a:cubicBezTo>
                  <a:pt x="1704" y="385"/>
                  <a:pt x="1704" y="385"/>
                  <a:pt x="1704" y="385"/>
                </a:cubicBezTo>
                <a:cubicBezTo>
                  <a:pt x="1686" y="382"/>
                  <a:pt x="1686" y="382"/>
                  <a:pt x="1686" y="382"/>
                </a:cubicBezTo>
                <a:lnTo>
                  <a:pt x="1692" y="340"/>
                </a:lnTo>
                <a:close/>
                <a:moveTo>
                  <a:pt x="1667" y="277"/>
                </a:moveTo>
                <a:cubicBezTo>
                  <a:pt x="1685" y="280"/>
                  <a:pt x="1685" y="280"/>
                  <a:pt x="1685" y="280"/>
                </a:cubicBezTo>
                <a:cubicBezTo>
                  <a:pt x="1679" y="322"/>
                  <a:pt x="1679" y="322"/>
                  <a:pt x="1679" y="322"/>
                </a:cubicBezTo>
                <a:cubicBezTo>
                  <a:pt x="1661" y="319"/>
                  <a:pt x="1661" y="319"/>
                  <a:pt x="1661" y="319"/>
                </a:cubicBezTo>
                <a:lnTo>
                  <a:pt x="1667" y="277"/>
                </a:lnTo>
                <a:close/>
                <a:moveTo>
                  <a:pt x="1658" y="335"/>
                </a:moveTo>
                <a:cubicBezTo>
                  <a:pt x="1676" y="338"/>
                  <a:pt x="1676" y="338"/>
                  <a:pt x="1676" y="338"/>
                </a:cubicBezTo>
                <a:cubicBezTo>
                  <a:pt x="1670" y="380"/>
                  <a:pt x="1670" y="380"/>
                  <a:pt x="1670" y="380"/>
                </a:cubicBezTo>
                <a:cubicBezTo>
                  <a:pt x="1652" y="377"/>
                  <a:pt x="1652" y="377"/>
                  <a:pt x="1652" y="377"/>
                </a:cubicBezTo>
                <a:lnTo>
                  <a:pt x="1658" y="335"/>
                </a:lnTo>
                <a:close/>
                <a:moveTo>
                  <a:pt x="1650" y="393"/>
                </a:moveTo>
                <a:cubicBezTo>
                  <a:pt x="1668" y="396"/>
                  <a:pt x="1668" y="396"/>
                  <a:pt x="1668" y="396"/>
                </a:cubicBezTo>
                <a:cubicBezTo>
                  <a:pt x="1662" y="438"/>
                  <a:pt x="1662" y="438"/>
                  <a:pt x="1662" y="438"/>
                </a:cubicBezTo>
                <a:cubicBezTo>
                  <a:pt x="1644" y="436"/>
                  <a:pt x="1644" y="436"/>
                  <a:pt x="1644" y="436"/>
                </a:cubicBezTo>
                <a:lnTo>
                  <a:pt x="1650" y="393"/>
                </a:lnTo>
                <a:close/>
                <a:moveTo>
                  <a:pt x="1641" y="451"/>
                </a:moveTo>
                <a:cubicBezTo>
                  <a:pt x="1659" y="454"/>
                  <a:pt x="1659" y="454"/>
                  <a:pt x="1659" y="454"/>
                </a:cubicBezTo>
                <a:cubicBezTo>
                  <a:pt x="1653" y="496"/>
                  <a:pt x="1653" y="496"/>
                  <a:pt x="1653" y="496"/>
                </a:cubicBezTo>
                <a:cubicBezTo>
                  <a:pt x="1635" y="494"/>
                  <a:pt x="1635" y="494"/>
                  <a:pt x="1635" y="494"/>
                </a:cubicBezTo>
                <a:lnTo>
                  <a:pt x="1641" y="451"/>
                </a:lnTo>
                <a:close/>
                <a:moveTo>
                  <a:pt x="1632" y="510"/>
                </a:moveTo>
                <a:cubicBezTo>
                  <a:pt x="1650" y="512"/>
                  <a:pt x="1650" y="512"/>
                  <a:pt x="1650" y="512"/>
                </a:cubicBezTo>
                <a:cubicBezTo>
                  <a:pt x="1644" y="555"/>
                  <a:pt x="1644" y="555"/>
                  <a:pt x="1644" y="555"/>
                </a:cubicBezTo>
                <a:cubicBezTo>
                  <a:pt x="1626" y="552"/>
                  <a:pt x="1626" y="552"/>
                  <a:pt x="1626" y="552"/>
                </a:cubicBezTo>
                <a:lnTo>
                  <a:pt x="1632" y="510"/>
                </a:lnTo>
                <a:close/>
                <a:moveTo>
                  <a:pt x="1624" y="568"/>
                </a:moveTo>
                <a:cubicBezTo>
                  <a:pt x="1642" y="570"/>
                  <a:pt x="1642" y="570"/>
                  <a:pt x="1642" y="570"/>
                </a:cubicBezTo>
                <a:cubicBezTo>
                  <a:pt x="1636" y="613"/>
                  <a:pt x="1636" y="613"/>
                  <a:pt x="1636" y="613"/>
                </a:cubicBezTo>
                <a:cubicBezTo>
                  <a:pt x="1618" y="610"/>
                  <a:pt x="1618" y="610"/>
                  <a:pt x="1618" y="610"/>
                </a:cubicBezTo>
                <a:lnTo>
                  <a:pt x="1624" y="568"/>
                </a:lnTo>
                <a:close/>
                <a:moveTo>
                  <a:pt x="1615" y="626"/>
                </a:moveTo>
                <a:cubicBezTo>
                  <a:pt x="1633" y="629"/>
                  <a:pt x="1633" y="629"/>
                  <a:pt x="1633" y="629"/>
                </a:cubicBezTo>
                <a:cubicBezTo>
                  <a:pt x="1627" y="671"/>
                  <a:pt x="1627" y="671"/>
                  <a:pt x="1627" y="671"/>
                </a:cubicBezTo>
                <a:cubicBezTo>
                  <a:pt x="1609" y="668"/>
                  <a:pt x="1609" y="668"/>
                  <a:pt x="1609" y="668"/>
                </a:cubicBezTo>
                <a:lnTo>
                  <a:pt x="1615" y="626"/>
                </a:lnTo>
                <a:close/>
                <a:moveTo>
                  <a:pt x="1607" y="684"/>
                </a:moveTo>
                <a:cubicBezTo>
                  <a:pt x="1625" y="687"/>
                  <a:pt x="1625" y="687"/>
                  <a:pt x="1625" y="687"/>
                </a:cubicBezTo>
                <a:cubicBezTo>
                  <a:pt x="1618" y="729"/>
                  <a:pt x="1618" y="729"/>
                  <a:pt x="1618" y="729"/>
                </a:cubicBezTo>
                <a:cubicBezTo>
                  <a:pt x="1600" y="726"/>
                  <a:pt x="1600" y="726"/>
                  <a:pt x="1600" y="726"/>
                </a:cubicBezTo>
                <a:lnTo>
                  <a:pt x="1607" y="684"/>
                </a:lnTo>
                <a:close/>
                <a:moveTo>
                  <a:pt x="1545" y="738"/>
                </a:moveTo>
                <a:cubicBezTo>
                  <a:pt x="1300" y="739"/>
                  <a:pt x="1300" y="739"/>
                  <a:pt x="1300" y="739"/>
                </a:cubicBezTo>
                <a:cubicBezTo>
                  <a:pt x="1300" y="730"/>
                  <a:pt x="1300" y="730"/>
                  <a:pt x="1300" y="730"/>
                </a:cubicBezTo>
                <a:cubicBezTo>
                  <a:pt x="1544" y="729"/>
                  <a:pt x="1544" y="729"/>
                  <a:pt x="1544" y="729"/>
                </a:cubicBezTo>
                <a:lnTo>
                  <a:pt x="1545" y="738"/>
                </a:lnTo>
                <a:close/>
                <a:moveTo>
                  <a:pt x="1544" y="706"/>
                </a:moveTo>
                <a:cubicBezTo>
                  <a:pt x="1300" y="707"/>
                  <a:pt x="1300" y="707"/>
                  <a:pt x="1300" y="707"/>
                </a:cubicBezTo>
                <a:cubicBezTo>
                  <a:pt x="1300" y="698"/>
                  <a:pt x="1300" y="698"/>
                  <a:pt x="1300" y="698"/>
                </a:cubicBezTo>
                <a:cubicBezTo>
                  <a:pt x="1544" y="697"/>
                  <a:pt x="1544" y="697"/>
                  <a:pt x="1544" y="697"/>
                </a:cubicBezTo>
                <a:lnTo>
                  <a:pt x="1544" y="706"/>
                </a:lnTo>
                <a:close/>
                <a:moveTo>
                  <a:pt x="1544" y="674"/>
                </a:moveTo>
                <a:cubicBezTo>
                  <a:pt x="1300" y="675"/>
                  <a:pt x="1300" y="675"/>
                  <a:pt x="1300" y="675"/>
                </a:cubicBezTo>
                <a:cubicBezTo>
                  <a:pt x="1300" y="666"/>
                  <a:pt x="1300" y="666"/>
                  <a:pt x="1300" y="666"/>
                </a:cubicBezTo>
                <a:cubicBezTo>
                  <a:pt x="1544" y="665"/>
                  <a:pt x="1544" y="665"/>
                  <a:pt x="1544" y="665"/>
                </a:cubicBezTo>
                <a:lnTo>
                  <a:pt x="1544" y="674"/>
                </a:lnTo>
                <a:close/>
                <a:moveTo>
                  <a:pt x="1544" y="642"/>
                </a:moveTo>
                <a:cubicBezTo>
                  <a:pt x="1300" y="643"/>
                  <a:pt x="1300" y="643"/>
                  <a:pt x="1300" y="643"/>
                </a:cubicBezTo>
                <a:cubicBezTo>
                  <a:pt x="1299" y="634"/>
                  <a:pt x="1299" y="634"/>
                  <a:pt x="1299" y="634"/>
                </a:cubicBezTo>
                <a:cubicBezTo>
                  <a:pt x="1544" y="632"/>
                  <a:pt x="1544" y="632"/>
                  <a:pt x="1544" y="632"/>
                </a:cubicBezTo>
                <a:lnTo>
                  <a:pt x="1544" y="642"/>
                </a:lnTo>
                <a:close/>
                <a:moveTo>
                  <a:pt x="1544" y="610"/>
                </a:moveTo>
                <a:cubicBezTo>
                  <a:pt x="1299" y="611"/>
                  <a:pt x="1299" y="611"/>
                  <a:pt x="1299" y="611"/>
                </a:cubicBezTo>
                <a:cubicBezTo>
                  <a:pt x="1299" y="602"/>
                  <a:pt x="1299" y="602"/>
                  <a:pt x="1299" y="602"/>
                </a:cubicBezTo>
                <a:cubicBezTo>
                  <a:pt x="1544" y="600"/>
                  <a:pt x="1544" y="600"/>
                  <a:pt x="1544" y="600"/>
                </a:cubicBezTo>
                <a:lnTo>
                  <a:pt x="1544" y="610"/>
                </a:lnTo>
                <a:close/>
                <a:moveTo>
                  <a:pt x="1544" y="578"/>
                </a:moveTo>
                <a:cubicBezTo>
                  <a:pt x="1299" y="579"/>
                  <a:pt x="1299" y="579"/>
                  <a:pt x="1299" y="579"/>
                </a:cubicBezTo>
                <a:cubicBezTo>
                  <a:pt x="1299" y="570"/>
                  <a:pt x="1299" y="570"/>
                  <a:pt x="1299" y="570"/>
                </a:cubicBezTo>
                <a:cubicBezTo>
                  <a:pt x="1544" y="568"/>
                  <a:pt x="1544" y="568"/>
                  <a:pt x="1544" y="568"/>
                </a:cubicBezTo>
                <a:lnTo>
                  <a:pt x="1544" y="578"/>
                </a:lnTo>
                <a:close/>
                <a:moveTo>
                  <a:pt x="1543" y="545"/>
                </a:moveTo>
                <a:cubicBezTo>
                  <a:pt x="1299" y="547"/>
                  <a:pt x="1299" y="547"/>
                  <a:pt x="1299" y="547"/>
                </a:cubicBezTo>
                <a:cubicBezTo>
                  <a:pt x="1299" y="538"/>
                  <a:pt x="1299" y="538"/>
                  <a:pt x="1299" y="538"/>
                </a:cubicBezTo>
                <a:cubicBezTo>
                  <a:pt x="1543" y="536"/>
                  <a:pt x="1543" y="536"/>
                  <a:pt x="1543" y="536"/>
                </a:cubicBezTo>
                <a:lnTo>
                  <a:pt x="1543" y="545"/>
                </a:lnTo>
                <a:close/>
                <a:moveTo>
                  <a:pt x="1543" y="513"/>
                </a:moveTo>
                <a:cubicBezTo>
                  <a:pt x="1299" y="515"/>
                  <a:pt x="1299" y="515"/>
                  <a:pt x="1299" y="515"/>
                </a:cubicBezTo>
                <a:cubicBezTo>
                  <a:pt x="1299" y="506"/>
                  <a:pt x="1299" y="506"/>
                  <a:pt x="1299" y="506"/>
                </a:cubicBezTo>
                <a:cubicBezTo>
                  <a:pt x="1543" y="504"/>
                  <a:pt x="1543" y="504"/>
                  <a:pt x="1543" y="504"/>
                </a:cubicBezTo>
                <a:lnTo>
                  <a:pt x="1543" y="513"/>
                </a:lnTo>
                <a:close/>
                <a:moveTo>
                  <a:pt x="1543" y="481"/>
                </a:moveTo>
                <a:cubicBezTo>
                  <a:pt x="1299" y="483"/>
                  <a:pt x="1299" y="483"/>
                  <a:pt x="1299" y="483"/>
                </a:cubicBezTo>
                <a:cubicBezTo>
                  <a:pt x="1299" y="474"/>
                  <a:pt x="1299" y="474"/>
                  <a:pt x="1299" y="474"/>
                </a:cubicBezTo>
                <a:cubicBezTo>
                  <a:pt x="1543" y="472"/>
                  <a:pt x="1543" y="472"/>
                  <a:pt x="1543" y="472"/>
                </a:cubicBezTo>
                <a:lnTo>
                  <a:pt x="1543" y="481"/>
                </a:lnTo>
                <a:close/>
                <a:moveTo>
                  <a:pt x="1543" y="449"/>
                </a:moveTo>
                <a:cubicBezTo>
                  <a:pt x="1298" y="451"/>
                  <a:pt x="1298" y="451"/>
                  <a:pt x="1298" y="451"/>
                </a:cubicBezTo>
                <a:cubicBezTo>
                  <a:pt x="1298" y="442"/>
                  <a:pt x="1298" y="442"/>
                  <a:pt x="1298" y="442"/>
                </a:cubicBezTo>
                <a:cubicBezTo>
                  <a:pt x="1543" y="440"/>
                  <a:pt x="1543" y="440"/>
                  <a:pt x="1543" y="440"/>
                </a:cubicBezTo>
                <a:lnTo>
                  <a:pt x="1543" y="449"/>
                </a:lnTo>
                <a:close/>
                <a:moveTo>
                  <a:pt x="1543" y="417"/>
                </a:moveTo>
                <a:cubicBezTo>
                  <a:pt x="1298" y="419"/>
                  <a:pt x="1298" y="419"/>
                  <a:pt x="1298" y="419"/>
                </a:cubicBezTo>
                <a:cubicBezTo>
                  <a:pt x="1298" y="410"/>
                  <a:pt x="1298" y="410"/>
                  <a:pt x="1298" y="410"/>
                </a:cubicBezTo>
                <a:cubicBezTo>
                  <a:pt x="1543" y="408"/>
                  <a:pt x="1543" y="408"/>
                  <a:pt x="1543" y="408"/>
                </a:cubicBezTo>
                <a:lnTo>
                  <a:pt x="1543" y="417"/>
                </a:lnTo>
                <a:close/>
                <a:moveTo>
                  <a:pt x="1543" y="385"/>
                </a:moveTo>
                <a:cubicBezTo>
                  <a:pt x="1298" y="387"/>
                  <a:pt x="1298" y="387"/>
                  <a:pt x="1298" y="387"/>
                </a:cubicBezTo>
                <a:cubicBezTo>
                  <a:pt x="1298" y="378"/>
                  <a:pt x="1298" y="378"/>
                  <a:pt x="1298" y="378"/>
                </a:cubicBezTo>
                <a:cubicBezTo>
                  <a:pt x="1542" y="376"/>
                  <a:pt x="1542" y="376"/>
                  <a:pt x="1542" y="376"/>
                </a:cubicBezTo>
                <a:lnTo>
                  <a:pt x="1543" y="385"/>
                </a:lnTo>
                <a:close/>
                <a:moveTo>
                  <a:pt x="1542" y="353"/>
                </a:moveTo>
                <a:cubicBezTo>
                  <a:pt x="1298" y="355"/>
                  <a:pt x="1298" y="355"/>
                  <a:pt x="1298" y="355"/>
                </a:cubicBezTo>
                <a:cubicBezTo>
                  <a:pt x="1298" y="345"/>
                  <a:pt x="1298" y="345"/>
                  <a:pt x="1298" y="345"/>
                </a:cubicBezTo>
                <a:cubicBezTo>
                  <a:pt x="1542" y="344"/>
                  <a:pt x="1542" y="344"/>
                  <a:pt x="1542" y="344"/>
                </a:cubicBezTo>
                <a:lnTo>
                  <a:pt x="1542" y="353"/>
                </a:lnTo>
                <a:close/>
                <a:moveTo>
                  <a:pt x="1542" y="321"/>
                </a:moveTo>
                <a:cubicBezTo>
                  <a:pt x="1298" y="323"/>
                  <a:pt x="1298" y="323"/>
                  <a:pt x="1298" y="323"/>
                </a:cubicBezTo>
                <a:cubicBezTo>
                  <a:pt x="1298" y="313"/>
                  <a:pt x="1298" y="313"/>
                  <a:pt x="1298" y="313"/>
                </a:cubicBezTo>
                <a:cubicBezTo>
                  <a:pt x="1542" y="312"/>
                  <a:pt x="1542" y="312"/>
                  <a:pt x="1542" y="312"/>
                </a:cubicBezTo>
                <a:lnTo>
                  <a:pt x="1542" y="321"/>
                </a:lnTo>
                <a:close/>
                <a:moveTo>
                  <a:pt x="1542" y="289"/>
                </a:moveTo>
                <a:cubicBezTo>
                  <a:pt x="1298" y="290"/>
                  <a:pt x="1298" y="290"/>
                  <a:pt x="1298" y="290"/>
                </a:cubicBezTo>
                <a:cubicBezTo>
                  <a:pt x="1297" y="281"/>
                  <a:pt x="1297" y="281"/>
                  <a:pt x="1297" y="281"/>
                </a:cubicBezTo>
                <a:cubicBezTo>
                  <a:pt x="1542" y="280"/>
                  <a:pt x="1542" y="280"/>
                  <a:pt x="1542" y="280"/>
                </a:cubicBezTo>
                <a:lnTo>
                  <a:pt x="1542" y="289"/>
                </a:lnTo>
                <a:close/>
                <a:moveTo>
                  <a:pt x="1542" y="257"/>
                </a:moveTo>
                <a:cubicBezTo>
                  <a:pt x="1297" y="258"/>
                  <a:pt x="1297" y="258"/>
                  <a:pt x="1297" y="258"/>
                </a:cubicBezTo>
                <a:cubicBezTo>
                  <a:pt x="1297" y="249"/>
                  <a:pt x="1297" y="249"/>
                  <a:pt x="1297" y="249"/>
                </a:cubicBezTo>
                <a:cubicBezTo>
                  <a:pt x="1542" y="248"/>
                  <a:pt x="1542" y="248"/>
                  <a:pt x="1542" y="248"/>
                </a:cubicBezTo>
                <a:lnTo>
                  <a:pt x="1542" y="257"/>
                </a:lnTo>
                <a:close/>
                <a:moveTo>
                  <a:pt x="1542" y="225"/>
                </a:moveTo>
                <a:cubicBezTo>
                  <a:pt x="1297" y="226"/>
                  <a:pt x="1297" y="226"/>
                  <a:pt x="1297" y="226"/>
                </a:cubicBezTo>
                <a:cubicBezTo>
                  <a:pt x="1297" y="217"/>
                  <a:pt x="1297" y="217"/>
                  <a:pt x="1297" y="217"/>
                </a:cubicBezTo>
                <a:cubicBezTo>
                  <a:pt x="1542" y="216"/>
                  <a:pt x="1542" y="216"/>
                  <a:pt x="1542" y="216"/>
                </a:cubicBezTo>
                <a:lnTo>
                  <a:pt x="1542" y="225"/>
                </a:lnTo>
                <a:close/>
                <a:moveTo>
                  <a:pt x="1541" y="193"/>
                </a:moveTo>
                <a:cubicBezTo>
                  <a:pt x="1297" y="194"/>
                  <a:pt x="1297" y="194"/>
                  <a:pt x="1297" y="194"/>
                </a:cubicBezTo>
                <a:cubicBezTo>
                  <a:pt x="1297" y="185"/>
                  <a:pt x="1297" y="185"/>
                  <a:pt x="1297" y="185"/>
                </a:cubicBezTo>
                <a:cubicBezTo>
                  <a:pt x="1541" y="184"/>
                  <a:pt x="1541" y="184"/>
                  <a:pt x="1541" y="184"/>
                </a:cubicBezTo>
                <a:lnTo>
                  <a:pt x="1541" y="193"/>
                </a:lnTo>
                <a:close/>
                <a:moveTo>
                  <a:pt x="1541" y="161"/>
                </a:moveTo>
                <a:cubicBezTo>
                  <a:pt x="1297" y="162"/>
                  <a:pt x="1297" y="162"/>
                  <a:pt x="1297" y="162"/>
                </a:cubicBezTo>
                <a:cubicBezTo>
                  <a:pt x="1297" y="153"/>
                  <a:pt x="1297" y="153"/>
                  <a:pt x="1297" y="153"/>
                </a:cubicBezTo>
                <a:cubicBezTo>
                  <a:pt x="1541" y="152"/>
                  <a:pt x="1541" y="152"/>
                  <a:pt x="1541" y="152"/>
                </a:cubicBezTo>
                <a:lnTo>
                  <a:pt x="1541" y="161"/>
                </a:lnTo>
                <a:close/>
                <a:moveTo>
                  <a:pt x="1541" y="129"/>
                </a:moveTo>
                <a:cubicBezTo>
                  <a:pt x="1297" y="130"/>
                  <a:pt x="1297" y="130"/>
                  <a:pt x="1297" y="130"/>
                </a:cubicBezTo>
                <a:cubicBezTo>
                  <a:pt x="1297" y="121"/>
                  <a:pt x="1297" y="121"/>
                  <a:pt x="1297" y="121"/>
                </a:cubicBezTo>
                <a:cubicBezTo>
                  <a:pt x="1541" y="120"/>
                  <a:pt x="1541" y="120"/>
                  <a:pt x="1541" y="120"/>
                </a:cubicBezTo>
                <a:lnTo>
                  <a:pt x="1541" y="129"/>
                </a:lnTo>
                <a:close/>
                <a:moveTo>
                  <a:pt x="1541" y="97"/>
                </a:moveTo>
                <a:cubicBezTo>
                  <a:pt x="1296" y="98"/>
                  <a:pt x="1296" y="98"/>
                  <a:pt x="1296" y="98"/>
                </a:cubicBezTo>
                <a:cubicBezTo>
                  <a:pt x="1296" y="89"/>
                  <a:pt x="1296" y="89"/>
                  <a:pt x="1296" y="89"/>
                </a:cubicBezTo>
                <a:cubicBezTo>
                  <a:pt x="1541" y="88"/>
                  <a:pt x="1541" y="88"/>
                  <a:pt x="1541" y="88"/>
                </a:cubicBezTo>
                <a:lnTo>
                  <a:pt x="1541" y="97"/>
                </a:lnTo>
                <a:close/>
                <a:moveTo>
                  <a:pt x="1541" y="65"/>
                </a:moveTo>
                <a:cubicBezTo>
                  <a:pt x="1296" y="66"/>
                  <a:pt x="1296" y="66"/>
                  <a:pt x="1296" y="66"/>
                </a:cubicBezTo>
                <a:cubicBezTo>
                  <a:pt x="1296" y="57"/>
                  <a:pt x="1296" y="57"/>
                  <a:pt x="1296" y="57"/>
                </a:cubicBezTo>
                <a:cubicBezTo>
                  <a:pt x="1541" y="56"/>
                  <a:pt x="1541" y="56"/>
                  <a:pt x="1541" y="56"/>
                </a:cubicBezTo>
                <a:lnTo>
                  <a:pt x="1541" y="65"/>
                </a:lnTo>
                <a:close/>
                <a:moveTo>
                  <a:pt x="1540" y="24"/>
                </a:moveTo>
                <a:cubicBezTo>
                  <a:pt x="1541" y="33"/>
                  <a:pt x="1541" y="33"/>
                  <a:pt x="1541" y="33"/>
                </a:cubicBezTo>
                <a:cubicBezTo>
                  <a:pt x="1296" y="34"/>
                  <a:pt x="1296" y="34"/>
                  <a:pt x="1296" y="34"/>
                </a:cubicBezTo>
                <a:cubicBezTo>
                  <a:pt x="1296" y="25"/>
                  <a:pt x="1296" y="25"/>
                  <a:pt x="1296" y="25"/>
                </a:cubicBezTo>
                <a:lnTo>
                  <a:pt x="1540" y="24"/>
                </a:lnTo>
                <a:close/>
                <a:moveTo>
                  <a:pt x="1173" y="728"/>
                </a:moveTo>
                <a:cubicBezTo>
                  <a:pt x="1173" y="728"/>
                  <a:pt x="1173" y="728"/>
                  <a:pt x="1173" y="728"/>
                </a:cubicBezTo>
                <a:cubicBezTo>
                  <a:pt x="1173" y="728"/>
                  <a:pt x="1174" y="728"/>
                  <a:pt x="1174" y="728"/>
                </a:cubicBezTo>
                <a:cubicBezTo>
                  <a:pt x="1176" y="731"/>
                  <a:pt x="1179" y="733"/>
                  <a:pt x="1181" y="735"/>
                </a:cubicBezTo>
                <a:cubicBezTo>
                  <a:pt x="1181" y="735"/>
                  <a:pt x="1181" y="735"/>
                  <a:pt x="1181" y="735"/>
                </a:cubicBezTo>
                <a:cubicBezTo>
                  <a:pt x="1183" y="737"/>
                  <a:pt x="1184" y="740"/>
                  <a:pt x="1185" y="743"/>
                </a:cubicBezTo>
                <a:cubicBezTo>
                  <a:pt x="1181" y="738"/>
                  <a:pt x="1177" y="733"/>
                  <a:pt x="1173" y="728"/>
                </a:cubicBezTo>
                <a:close/>
                <a:moveTo>
                  <a:pt x="1189" y="736"/>
                </a:moveTo>
                <a:cubicBezTo>
                  <a:pt x="1189" y="736"/>
                  <a:pt x="1189" y="736"/>
                  <a:pt x="1189" y="736"/>
                </a:cubicBezTo>
                <a:cubicBezTo>
                  <a:pt x="1193" y="735"/>
                  <a:pt x="1197" y="735"/>
                  <a:pt x="1200" y="734"/>
                </a:cubicBezTo>
                <a:cubicBezTo>
                  <a:pt x="1202" y="734"/>
                  <a:pt x="1203" y="734"/>
                  <a:pt x="1205" y="734"/>
                </a:cubicBezTo>
                <a:cubicBezTo>
                  <a:pt x="1205" y="734"/>
                  <a:pt x="1205" y="734"/>
                  <a:pt x="1205" y="734"/>
                </a:cubicBezTo>
                <a:cubicBezTo>
                  <a:pt x="1205" y="734"/>
                  <a:pt x="1205" y="735"/>
                  <a:pt x="1205" y="735"/>
                </a:cubicBezTo>
                <a:cubicBezTo>
                  <a:pt x="1204" y="737"/>
                  <a:pt x="1203" y="743"/>
                  <a:pt x="1201" y="747"/>
                </a:cubicBezTo>
                <a:cubicBezTo>
                  <a:pt x="1201" y="748"/>
                  <a:pt x="1200" y="749"/>
                  <a:pt x="1199" y="749"/>
                </a:cubicBezTo>
                <a:cubicBezTo>
                  <a:pt x="1197" y="749"/>
                  <a:pt x="1191" y="739"/>
                  <a:pt x="1189" y="736"/>
                </a:cubicBezTo>
                <a:close/>
                <a:moveTo>
                  <a:pt x="1063" y="630"/>
                </a:moveTo>
                <a:cubicBezTo>
                  <a:pt x="1079" y="682"/>
                  <a:pt x="1079" y="682"/>
                  <a:pt x="1079" y="682"/>
                </a:cubicBezTo>
                <a:cubicBezTo>
                  <a:pt x="1056" y="689"/>
                  <a:pt x="1056" y="689"/>
                  <a:pt x="1056" y="689"/>
                </a:cubicBezTo>
                <a:cubicBezTo>
                  <a:pt x="1040" y="638"/>
                  <a:pt x="1040" y="638"/>
                  <a:pt x="1040" y="638"/>
                </a:cubicBezTo>
                <a:lnTo>
                  <a:pt x="1063" y="630"/>
                </a:lnTo>
                <a:close/>
                <a:moveTo>
                  <a:pt x="1059" y="617"/>
                </a:moveTo>
                <a:cubicBezTo>
                  <a:pt x="1036" y="624"/>
                  <a:pt x="1036" y="624"/>
                  <a:pt x="1036" y="624"/>
                </a:cubicBezTo>
                <a:cubicBezTo>
                  <a:pt x="1020" y="573"/>
                  <a:pt x="1020" y="573"/>
                  <a:pt x="1020" y="573"/>
                </a:cubicBezTo>
                <a:cubicBezTo>
                  <a:pt x="1043" y="566"/>
                  <a:pt x="1043" y="566"/>
                  <a:pt x="1043" y="566"/>
                </a:cubicBezTo>
                <a:lnTo>
                  <a:pt x="1059" y="617"/>
                </a:lnTo>
                <a:close/>
                <a:moveTo>
                  <a:pt x="1023" y="501"/>
                </a:moveTo>
                <a:cubicBezTo>
                  <a:pt x="1039" y="552"/>
                  <a:pt x="1039" y="552"/>
                  <a:pt x="1039" y="552"/>
                </a:cubicBezTo>
                <a:cubicBezTo>
                  <a:pt x="1016" y="560"/>
                  <a:pt x="1016" y="560"/>
                  <a:pt x="1016" y="560"/>
                </a:cubicBezTo>
                <a:cubicBezTo>
                  <a:pt x="1000" y="508"/>
                  <a:pt x="1000" y="508"/>
                  <a:pt x="1000" y="508"/>
                </a:cubicBezTo>
                <a:lnTo>
                  <a:pt x="1023" y="501"/>
                </a:lnTo>
                <a:close/>
                <a:moveTo>
                  <a:pt x="987" y="512"/>
                </a:moveTo>
                <a:cubicBezTo>
                  <a:pt x="1003" y="564"/>
                  <a:pt x="1003" y="564"/>
                  <a:pt x="1003" y="564"/>
                </a:cubicBezTo>
                <a:cubicBezTo>
                  <a:pt x="980" y="571"/>
                  <a:pt x="980" y="571"/>
                  <a:pt x="980" y="571"/>
                </a:cubicBezTo>
                <a:cubicBezTo>
                  <a:pt x="964" y="519"/>
                  <a:pt x="964" y="519"/>
                  <a:pt x="964" y="519"/>
                </a:cubicBezTo>
                <a:lnTo>
                  <a:pt x="987" y="512"/>
                </a:lnTo>
                <a:close/>
                <a:moveTo>
                  <a:pt x="927" y="531"/>
                </a:moveTo>
                <a:cubicBezTo>
                  <a:pt x="951" y="523"/>
                  <a:pt x="951" y="523"/>
                  <a:pt x="951" y="523"/>
                </a:cubicBezTo>
                <a:cubicBezTo>
                  <a:pt x="966" y="575"/>
                  <a:pt x="966" y="575"/>
                  <a:pt x="966" y="575"/>
                </a:cubicBezTo>
                <a:cubicBezTo>
                  <a:pt x="943" y="582"/>
                  <a:pt x="943" y="582"/>
                  <a:pt x="943" y="582"/>
                </a:cubicBezTo>
                <a:lnTo>
                  <a:pt x="927" y="531"/>
                </a:lnTo>
                <a:close/>
                <a:moveTo>
                  <a:pt x="947" y="595"/>
                </a:moveTo>
                <a:cubicBezTo>
                  <a:pt x="971" y="588"/>
                  <a:pt x="971" y="588"/>
                  <a:pt x="971" y="588"/>
                </a:cubicBezTo>
                <a:cubicBezTo>
                  <a:pt x="986" y="640"/>
                  <a:pt x="986" y="640"/>
                  <a:pt x="986" y="640"/>
                </a:cubicBezTo>
                <a:cubicBezTo>
                  <a:pt x="963" y="647"/>
                  <a:pt x="963" y="647"/>
                  <a:pt x="963" y="647"/>
                </a:cubicBezTo>
                <a:lnTo>
                  <a:pt x="947" y="595"/>
                </a:lnTo>
                <a:close/>
                <a:moveTo>
                  <a:pt x="865" y="656"/>
                </a:moveTo>
                <a:cubicBezTo>
                  <a:pt x="843" y="667"/>
                  <a:pt x="843" y="667"/>
                  <a:pt x="843" y="667"/>
                </a:cubicBezTo>
                <a:cubicBezTo>
                  <a:pt x="819" y="619"/>
                  <a:pt x="819" y="619"/>
                  <a:pt x="819" y="619"/>
                </a:cubicBezTo>
                <a:cubicBezTo>
                  <a:pt x="840" y="608"/>
                  <a:pt x="840" y="608"/>
                  <a:pt x="840" y="608"/>
                </a:cubicBezTo>
                <a:lnTo>
                  <a:pt x="865" y="656"/>
                </a:lnTo>
                <a:close/>
                <a:moveTo>
                  <a:pt x="831" y="590"/>
                </a:moveTo>
                <a:cubicBezTo>
                  <a:pt x="809" y="601"/>
                  <a:pt x="809" y="601"/>
                  <a:pt x="809" y="601"/>
                </a:cubicBezTo>
                <a:cubicBezTo>
                  <a:pt x="785" y="554"/>
                  <a:pt x="785" y="554"/>
                  <a:pt x="785" y="554"/>
                </a:cubicBezTo>
                <a:cubicBezTo>
                  <a:pt x="806" y="542"/>
                  <a:pt x="806" y="542"/>
                  <a:pt x="806" y="542"/>
                </a:cubicBezTo>
                <a:lnTo>
                  <a:pt x="831" y="590"/>
                </a:lnTo>
                <a:close/>
                <a:moveTo>
                  <a:pt x="797" y="525"/>
                </a:moveTo>
                <a:cubicBezTo>
                  <a:pt x="776" y="536"/>
                  <a:pt x="776" y="536"/>
                  <a:pt x="776" y="536"/>
                </a:cubicBezTo>
                <a:cubicBezTo>
                  <a:pt x="751" y="488"/>
                  <a:pt x="751" y="488"/>
                  <a:pt x="751" y="488"/>
                </a:cubicBezTo>
                <a:cubicBezTo>
                  <a:pt x="773" y="477"/>
                  <a:pt x="773" y="477"/>
                  <a:pt x="773" y="477"/>
                </a:cubicBezTo>
                <a:lnTo>
                  <a:pt x="797" y="525"/>
                </a:lnTo>
                <a:close/>
                <a:moveTo>
                  <a:pt x="739" y="411"/>
                </a:moveTo>
                <a:cubicBezTo>
                  <a:pt x="763" y="459"/>
                  <a:pt x="763" y="459"/>
                  <a:pt x="763" y="459"/>
                </a:cubicBezTo>
                <a:cubicBezTo>
                  <a:pt x="742" y="471"/>
                  <a:pt x="742" y="471"/>
                  <a:pt x="742" y="471"/>
                </a:cubicBezTo>
                <a:cubicBezTo>
                  <a:pt x="717" y="423"/>
                  <a:pt x="717" y="423"/>
                  <a:pt x="717" y="423"/>
                </a:cubicBezTo>
                <a:lnTo>
                  <a:pt x="739" y="411"/>
                </a:lnTo>
                <a:close/>
                <a:moveTo>
                  <a:pt x="705" y="429"/>
                </a:moveTo>
                <a:cubicBezTo>
                  <a:pt x="730" y="477"/>
                  <a:pt x="730" y="477"/>
                  <a:pt x="730" y="477"/>
                </a:cubicBezTo>
                <a:cubicBezTo>
                  <a:pt x="708" y="488"/>
                  <a:pt x="708" y="488"/>
                  <a:pt x="708" y="488"/>
                </a:cubicBezTo>
                <a:cubicBezTo>
                  <a:pt x="683" y="440"/>
                  <a:pt x="683" y="440"/>
                  <a:pt x="683" y="440"/>
                </a:cubicBezTo>
                <a:lnTo>
                  <a:pt x="705" y="429"/>
                </a:lnTo>
                <a:close/>
                <a:moveTo>
                  <a:pt x="671" y="446"/>
                </a:moveTo>
                <a:cubicBezTo>
                  <a:pt x="696" y="494"/>
                  <a:pt x="696" y="494"/>
                  <a:pt x="696" y="494"/>
                </a:cubicBezTo>
                <a:cubicBezTo>
                  <a:pt x="674" y="506"/>
                  <a:pt x="674" y="506"/>
                  <a:pt x="674" y="506"/>
                </a:cubicBezTo>
                <a:cubicBezTo>
                  <a:pt x="649" y="458"/>
                  <a:pt x="649" y="458"/>
                  <a:pt x="649" y="458"/>
                </a:cubicBezTo>
                <a:lnTo>
                  <a:pt x="671" y="446"/>
                </a:lnTo>
                <a:close/>
                <a:moveTo>
                  <a:pt x="616" y="475"/>
                </a:moveTo>
                <a:cubicBezTo>
                  <a:pt x="637" y="464"/>
                  <a:pt x="637" y="464"/>
                  <a:pt x="637" y="464"/>
                </a:cubicBezTo>
                <a:cubicBezTo>
                  <a:pt x="662" y="512"/>
                  <a:pt x="662" y="512"/>
                  <a:pt x="662" y="512"/>
                </a:cubicBezTo>
                <a:cubicBezTo>
                  <a:pt x="640" y="523"/>
                  <a:pt x="640" y="523"/>
                  <a:pt x="640" y="523"/>
                </a:cubicBezTo>
                <a:lnTo>
                  <a:pt x="616" y="475"/>
                </a:lnTo>
                <a:close/>
                <a:moveTo>
                  <a:pt x="649" y="541"/>
                </a:moveTo>
                <a:cubicBezTo>
                  <a:pt x="671" y="529"/>
                  <a:pt x="671" y="529"/>
                  <a:pt x="671" y="529"/>
                </a:cubicBezTo>
                <a:cubicBezTo>
                  <a:pt x="696" y="577"/>
                  <a:pt x="696" y="577"/>
                  <a:pt x="696" y="577"/>
                </a:cubicBezTo>
                <a:cubicBezTo>
                  <a:pt x="674" y="588"/>
                  <a:pt x="674" y="588"/>
                  <a:pt x="674" y="588"/>
                </a:cubicBezTo>
                <a:lnTo>
                  <a:pt x="649" y="541"/>
                </a:lnTo>
                <a:close/>
                <a:moveTo>
                  <a:pt x="683" y="606"/>
                </a:moveTo>
                <a:cubicBezTo>
                  <a:pt x="705" y="595"/>
                  <a:pt x="705" y="595"/>
                  <a:pt x="705" y="595"/>
                </a:cubicBezTo>
                <a:cubicBezTo>
                  <a:pt x="730" y="643"/>
                  <a:pt x="730" y="643"/>
                  <a:pt x="730" y="643"/>
                </a:cubicBezTo>
                <a:cubicBezTo>
                  <a:pt x="708" y="654"/>
                  <a:pt x="708" y="654"/>
                  <a:pt x="708" y="654"/>
                </a:cubicBezTo>
                <a:lnTo>
                  <a:pt x="683" y="606"/>
                </a:lnTo>
                <a:close/>
                <a:moveTo>
                  <a:pt x="742" y="719"/>
                </a:moveTo>
                <a:cubicBezTo>
                  <a:pt x="717" y="671"/>
                  <a:pt x="717" y="671"/>
                  <a:pt x="717" y="671"/>
                </a:cubicBezTo>
                <a:cubicBezTo>
                  <a:pt x="739" y="660"/>
                  <a:pt x="739" y="660"/>
                  <a:pt x="739" y="660"/>
                </a:cubicBezTo>
                <a:cubicBezTo>
                  <a:pt x="764" y="708"/>
                  <a:pt x="764" y="708"/>
                  <a:pt x="764" y="708"/>
                </a:cubicBezTo>
                <a:lnTo>
                  <a:pt x="742" y="719"/>
                </a:lnTo>
                <a:close/>
                <a:moveTo>
                  <a:pt x="751" y="914"/>
                </a:moveTo>
                <a:cubicBezTo>
                  <a:pt x="756" y="912"/>
                  <a:pt x="760" y="910"/>
                  <a:pt x="764" y="907"/>
                </a:cubicBezTo>
                <a:cubicBezTo>
                  <a:pt x="764" y="907"/>
                  <a:pt x="764" y="907"/>
                  <a:pt x="764" y="907"/>
                </a:cubicBezTo>
                <a:cubicBezTo>
                  <a:pt x="769" y="915"/>
                  <a:pt x="773" y="924"/>
                  <a:pt x="774" y="935"/>
                </a:cubicBezTo>
                <a:cubicBezTo>
                  <a:pt x="775" y="942"/>
                  <a:pt x="775" y="949"/>
                  <a:pt x="775" y="956"/>
                </a:cubicBezTo>
                <a:cubicBezTo>
                  <a:pt x="768" y="947"/>
                  <a:pt x="759" y="936"/>
                  <a:pt x="754" y="924"/>
                </a:cubicBezTo>
                <a:cubicBezTo>
                  <a:pt x="753" y="922"/>
                  <a:pt x="752" y="920"/>
                  <a:pt x="751" y="918"/>
                </a:cubicBezTo>
                <a:cubicBezTo>
                  <a:pt x="751" y="917"/>
                  <a:pt x="751" y="915"/>
                  <a:pt x="751" y="914"/>
                </a:cubicBezTo>
                <a:close/>
                <a:moveTo>
                  <a:pt x="744" y="938"/>
                </a:moveTo>
                <a:cubicBezTo>
                  <a:pt x="745" y="936"/>
                  <a:pt x="747" y="935"/>
                  <a:pt x="748" y="932"/>
                </a:cubicBezTo>
                <a:cubicBezTo>
                  <a:pt x="748" y="932"/>
                  <a:pt x="749" y="932"/>
                  <a:pt x="749" y="932"/>
                </a:cubicBezTo>
                <a:cubicBezTo>
                  <a:pt x="749" y="933"/>
                  <a:pt x="749" y="933"/>
                  <a:pt x="750" y="934"/>
                </a:cubicBezTo>
                <a:cubicBezTo>
                  <a:pt x="751" y="938"/>
                  <a:pt x="758" y="945"/>
                  <a:pt x="760" y="951"/>
                </a:cubicBezTo>
                <a:cubicBezTo>
                  <a:pt x="760" y="954"/>
                  <a:pt x="760" y="956"/>
                  <a:pt x="759" y="957"/>
                </a:cubicBezTo>
                <a:cubicBezTo>
                  <a:pt x="758" y="960"/>
                  <a:pt x="739" y="955"/>
                  <a:pt x="733" y="954"/>
                </a:cubicBezTo>
                <a:cubicBezTo>
                  <a:pt x="733" y="954"/>
                  <a:pt x="733" y="954"/>
                  <a:pt x="733" y="954"/>
                </a:cubicBezTo>
                <a:cubicBezTo>
                  <a:pt x="737" y="949"/>
                  <a:pt x="740" y="944"/>
                  <a:pt x="744" y="938"/>
                </a:cubicBezTo>
                <a:close/>
                <a:moveTo>
                  <a:pt x="707" y="963"/>
                </a:moveTo>
                <a:cubicBezTo>
                  <a:pt x="712" y="963"/>
                  <a:pt x="717" y="962"/>
                  <a:pt x="723" y="962"/>
                </a:cubicBezTo>
                <a:cubicBezTo>
                  <a:pt x="723" y="962"/>
                  <a:pt x="723" y="962"/>
                  <a:pt x="723" y="962"/>
                </a:cubicBezTo>
                <a:cubicBezTo>
                  <a:pt x="727" y="962"/>
                  <a:pt x="732" y="965"/>
                  <a:pt x="737" y="967"/>
                </a:cubicBezTo>
                <a:cubicBezTo>
                  <a:pt x="727" y="966"/>
                  <a:pt x="717" y="965"/>
                  <a:pt x="706" y="964"/>
                </a:cubicBezTo>
                <a:cubicBezTo>
                  <a:pt x="706" y="964"/>
                  <a:pt x="705" y="964"/>
                  <a:pt x="705" y="964"/>
                </a:cubicBezTo>
                <a:cubicBezTo>
                  <a:pt x="705" y="964"/>
                  <a:pt x="706" y="963"/>
                  <a:pt x="707" y="963"/>
                </a:cubicBezTo>
                <a:close/>
                <a:moveTo>
                  <a:pt x="655" y="1040"/>
                </a:moveTo>
                <a:cubicBezTo>
                  <a:pt x="655" y="1040"/>
                  <a:pt x="655" y="1040"/>
                  <a:pt x="654" y="1040"/>
                </a:cubicBezTo>
                <a:cubicBezTo>
                  <a:pt x="655" y="1040"/>
                  <a:pt x="655" y="1040"/>
                  <a:pt x="655" y="1040"/>
                </a:cubicBezTo>
                <a:cubicBezTo>
                  <a:pt x="658" y="1040"/>
                  <a:pt x="661" y="1039"/>
                  <a:pt x="664" y="1039"/>
                </a:cubicBezTo>
                <a:cubicBezTo>
                  <a:pt x="664" y="1039"/>
                  <a:pt x="664" y="1039"/>
                  <a:pt x="664" y="1039"/>
                </a:cubicBezTo>
                <a:cubicBezTo>
                  <a:pt x="666" y="1039"/>
                  <a:pt x="669" y="1040"/>
                  <a:pt x="672" y="1041"/>
                </a:cubicBezTo>
                <a:cubicBezTo>
                  <a:pt x="666" y="1041"/>
                  <a:pt x="661" y="1040"/>
                  <a:pt x="655" y="1040"/>
                </a:cubicBezTo>
                <a:close/>
                <a:moveTo>
                  <a:pt x="683" y="1035"/>
                </a:moveTo>
                <a:cubicBezTo>
                  <a:pt x="682" y="1037"/>
                  <a:pt x="672" y="1035"/>
                  <a:pt x="669" y="1034"/>
                </a:cubicBezTo>
                <a:cubicBezTo>
                  <a:pt x="669" y="1034"/>
                  <a:pt x="669" y="1034"/>
                  <a:pt x="669" y="1034"/>
                </a:cubicBezTo>
                <a:cubicBezTo>
                  <a:pt x="671" y="1031"/>
                  <a:pt x="672" y="1029"/>
                  <a:pt x="674" y="1026"/>
                </a:cubicBezTo>
                <a:cubicBezTo>
                  <a:pt x="675" y="1025"/>
                  <a:pt x="676" y="1024"/>
                  <a:pt x="676" y="1023"/>
                </a:cubicBezTo>
                <a:cubicBezTo>
                  <a:pt x="676" y="1022"/>
                  <a:pt x="676" y="1022"/>
                  <a:pt x="676" y="1022"/>
                </a:cubicBezTo>
                <a:cubicBezTo>
                  <a:pt x="677" y="1023"/>
                  <a:pt x="677" y="1023"/>
                  <a:pt x="677" y="1023"/>
                </a:cubicBezTo>
                <a:cubicBezTo>
                  <a:pt x="678" y="1025"/>
                  <a:pt x="682" y="1029"/>
                  <a:pt x="683" y="1032"/>
                </a:cubicBezTo>
                <a:cubicBezTo>
                  <a:pt x="683" y="1033"/>
                  <a:pt x="683" y="1034"/>
                  <a:pt x="683" y="1035"/>
                </a:cubicBezTo>
                <a:close/>
                <a:moveTo>
                  <a:pt x="679" y="1018"/>
                </a:moveTo>
                <a:cubicBezTo>
                  <a:pt x="678" y="1017"/>
                  <a:pt x="678" y="1016"/>
                  <a:pt x="677" y="1015"/>
                </a:cubicBezTo>
                <a:cubicBezTo>
                  <a:pt x="677" y="1014"/>
                  <a:pt x="677" y="1014"/>
                  <a:pt x="677" y="1013"/>
                </a:cubicBezTo>
                <a:cubicBezTo>
                  <a:pt x="680" y="1012"/>
                  <a:pt x="682" y="1010"/>
                  <a:pt x="684" y="1009"/>
                </a:cubicBezTo>
                <a:cubicBezTo>
                  <a:pt x="684" y="1009"/>
                  <a:pt x="684" y="1009"/>
                  <a:pt x="684" y="1009"/>
                </a:cubicBezTo>
                <a:cubicBezTo>
                  <a:pt x="687" y="1013"/>
                  <a:pt x="689" y="1018"/>
                  <a:pt x="690" y="1023"/>
                </a:cubicBezTo>
                <a:cubicBezTo>
                  <a:pt x="691" y="1027"/>
                  <a:pt x="691" y="1030"/>
                  <a:pt x="691" y="1034"/>
                </a:cubicBezTo>
                <a:cubicBezTo>
                  <a:pt x="687" y="1030"/>
                  <a:pt x="682" y="1024"/>
                  <a:pt x="679" y="1018"/>
                </a:cubicBezTo>
                <a:close/>
                <a:moveTo>
                  <a:pt x="694" y="1017"/>
                </a:moveTo>
                <a:cubicBezTo>
                  <a:pt x="693" y="1013"/>
                  <a:pt x="690" y="1009"/>
                  <a:pt x="688" y="1005"/>
                </a:cubicBezTo>
                <a:cubicBezTo>
                  <a:pt x="687" y="1005"/>
                  <a:pt x="687" y="1005"/>
                  <a:pt x="687" y="1005"/>
                </a:cubicBezTo>
                <a:cubicBezTo>
                  <a:pt x="689" y="1002"/>
                  <a:pt x="690" y="999"/>
                  <a:pt x="690" y="996"/>
                </a:cubicBezTo>
                <a:cubicBezTo>
                  <a:pt x="690" y="991"/>
                  <a:pt x="688" y="986"/>
                  <a:pt x="684" y="982"/>
                </a:cubicBezTo>
                <a:cubicBezTo>
                  <a:pt x="684" y="981"/>
                  <a:pt x="684" y="980"/>
                  <a:pt x="684" y="979"/>
                </a:cubicBezTo>
                <a:cubicBezTo>
                  <a:pt x="687" y="977"/>
                  <a:pt x="689" y="975"/>
                  <a:pt x="691" y="972"/>
                </a:cubicBezTo>
                <a:cubicBezTo>
                  <a:pt x="692" y="973"/>
                  <a:pt x="692" y="973"/>
                  <a:pt x="693" y="973"/>
                </a:cubicBezTo>
                <a:cubicBezTo>
                  <a:pt x="721" y="974"/>
                  <a:pt x="748" y="978"/>
                  <a:pt x="775" y="982"/>
                </a:cubicBezTo>
                <a:cubicBezTo>
                  <a:pt x="776" y="983"/>
                  <a:pt x="776" y="984"/>
                  <a:pt x="777" y="985"/>
                </a:cubicBezTo>
                <a:cubicBezTo>
                  <a:pt x="753" y="1004"/>
                  <a:pt x="729" y="1023"/>
                  <a:pt x="707" y="1044"/>
                </a:cubicBezTo>
                <a:cubicBezTo>
                  <a:pt x="707" y="1044"/>
                  <a:pt x="707" y="1044"/>
                  <a:pt x="706" y="1044"/>
                </a:cubicBezTo>
                <a:cubicBezTo>
                  <a:pt x="704" y="1043"/>
                  <a:pt x="702" y="1043"/>
                  <a:pt x="699" y="1042"/>
                </a:cubicBezTo>
                <a:cubicBezTo>
                  <a:pt x="699" y="1042"/>
                  <a:pt x="699" y="1041"/>
                  <a:pt x="698" y="1041"/>
                </a:cubicBezTo>
                <a:cubicBezTo>
                  <a:pt x="695" y="1034"/>
                  <a:pt x="696" y="1025"/>
                  <a:pt x="694" y="1017"/>
                </a:cubicBezTo>
                <a:close/>
                <a:moveTo>
                  <a:pt x="592" y="1146"/>
                </a:moveTo>
                <a:cubicBezTo>
                  <a:pt x="587" y="1143"/>
                  <a:pt x="586" y="1137"/>
                  <a:pt x="589" y="1132"/>
                </a:cubicBezTo>
                <a:cubicBezTo>
                  <a:pt x="593" y="1128"/>
                  <a:pt x="599" y="1127"/>
                  <a:pt x="603" y="1130"/>
                </a:cubicBezTo>
                <a:cubicBezTo>
                  <a:pt x="608" y="1133"/>
                  <a:pt x="609" y="1139"/>
                  <a:pt x="605" y="1144"/>
                </a:cubicBezTo>
                <a:cubicBezTo>
                  <a:pt x="602" y="1148"/>
                  <a:pt x="596" y="1149"/>
                  <a:pt x="592" y="1146"/>
                </a:cubicBezTo>
                <a:close/>
                <a:moveTo>
                  <a:pt x="439" y="2522"/>
                </a:moveTo>
                <a:cubicBezTo>
                  <a:pt x="423" y="2501"/>
                  <a:pt x="423" y="2501"/>
                  <a:pt x="423" y="2501"/>
                </a:cubicBezTo>
                <a:cubicBezTo>
                  <a:pt x="457" y="2475"/>
                  <a:pt x="457" y="2475"/>
                  <a:pt x="457" y="2475"/>
                </a:cubicBezTo>
                <a:cubicBezTo>
                  <a:pt x="473" y="2496"/>
                  <a:pt x="473" y="2496"/>
                  <a:pt x="473" y="2496"/>
                </a:cubicBezTo>
                <a:lnTo>
                  <a:pt x="439" y="2522"/>
                </a:lnTo>
                <a:close/>
                <a:moveTo>
                  <a:pt x="487" y="2514"/>
                </a:moveTo>
                <a:cubicBezTo>
                  <a:pt x="503" y="2535"/>
                  <a:pt x="503" y="2535"/>
                  <a:pt x="503" y="2535"/>
                </a:cubicBezTo>
                <a:cubicBezTo>
                  <a:pt x="470" y="2561"/>
                  <a:pt x="470" y="2561"/>
                  <a:pt x="470" y="2561"/>
                </a:cubicBezTo>
                <a:cubicBezTo>
                  <a:pt x="453" y="2540"/>
                  <a:pt x="453" y="2540"/>
                  <a:pt x="453" y="2540"/>
                </a:cubicBezTo>
                <a:lnTo>
                  <a:pt x="487" y="2514"/>
                </a:lnTo>
                <a:close/>
                <a:moveTo>
                  <a:pt x="441" y="2550"/>
                </a:moveTo>
                <a:cubicBezTo>
                  <a:pt x="457" y="2571"/>
                  <a:pt x="457" y="2571"/>
                  <a:pt x="457" y="2571"/>
                </a:cubicBezTo>
                <a:cubicBezTo>
                  <a:pt x="423" y="2597"/>
                  <a:pt x="423" y="2597"/>
                  <a:pt x="423" y="2597"/>
                </a:cubicBezTo>
                <a:cubicBezTo>
                  <a:pt x="407" y="2576"/>
                  <a:pt x="407" y="2576"/>
                  <a:pt x="407" y="2576"/>
                </a:cubicBezTo>
                <a:lnTo>
                  <a:pt x="441" y="2550"/>
                </a:lnTo>
                <a:close/>
                <a:moveTo>
                  <a:pt x="471" y="2589"/>
                </a:moveTo>
                <a:cubicBezTo>
                  <a:pt x="487" y="2610"/>
                  <a:pt x="487" y="2610"/>
                  <a:pt x="487" y="2610"/>
                </a:cubicBezTo>
                <a:cubicBezTo>
                  <a:pt x="453" y="2636"/>
                  <a:pt x="453" y="2636"/>
                  <a:pt x="453" y="2636"/>
                </a:cubicBezTo>
                <a:cubicBezTo>
                  <a:pt x="437" y="2615"/>
                  <a:pt x="437" y="2615"/>
                  <a:pt x="437" y="2615"/>
                </a:cubicBezTo>
                <a:lnTo>
                  <a:pt x="471" y="2589"/>
                </a:lnTo>
                <a:close/>
                <a:moveTo>
                  <a:pt x="483" y="2579"/>
                </a:moveTo>
                <a:cubicBezTo>
                  <a:pt x="517" y="2553"/>
                  <a:pt x="517" y="2553"/>
                  <a:pt x="517" y="2553"/>
                </a:cubicBezTo>
                <a:cubicBezTo>
                  <a:pt x="534" y="2574"/>
                  <a:pt x="534" y="2574"/>
                  <a:pt x="534" y="2574"/>
                </a:cubicBezTo>
                <a:cubicBezTo>
                  <a:pt x="500" y="2600"/>
                  <a:pt x="500" y="2600"/>
                  <a:pt x="500" y="2600"/>
                </a:cubicBezTo>
                <a:lnTo>
                  <a:pt x="483" y="2579"/>
                </a:lnTo>
                <a:close/>
                <a:moveTo>
                  <a:pt x="349" y="2243"/>
                </a:moveTo>
                <a:cubicBezTo>
                  <a:pt x="350" y="2239"/>
                  <a:pt x="352" y="2235"/>
                  <a:pt x="354" y="2230"/>
                </a:cubicBezTo>
                <a:cubicBezTo>
                  <a:pt x="354" y="2230"/>
                  <a:pt x="354" y="2230"/>
                  <a:pt x="354" y="2230"/>
                </a:cubicBezTo>
                <a:cubicBezTo>
                  <a:pt x="355" y="2227"/>
                  <a:pt x="359" y="2224"/>
                  <a:pt x="363" y="2221"/>
                </a:cubicBezTo>
                <a:cubicBezTo>
                  <a:pt x="358" y="2228"/>
                  <a:pt x="353" y="2236"/>
                  <a:pt x="349" y="2244"/>
                </a:cubicBezTo>
                <a:cubicBezTo>
                  <a:pt x="349" y="2244"/>
                  <a:pt x="349" y="2244"/>
                  <a:pt x="348" y="2245"/>
                </a:cubicBezTo>
                <a:cubicBezTo>
                  <a:pt x="349" y="2244"/>
                  <a:pt x="349" y="2244"/>
                  <a:pt x="349" y="2243"/>
                </a:cubicBezTo>
                <a:close/>
                <a:moveTo>
                  <a:pt x="343" y="2205"/>
                </a:moveTo>
                <a:cubicBezTo>
                  <a:pt x="342" y="2204"/>
                  <a:pt x="341" y="2202"/>
                  <a:pt x="340" y="2200"/>
                </a:cubicBezTo>
                <a:cubicBezTo>
                  <a:pt x="340" y="2200"/>
                  <a:pt x="340" y="2200"/>
                  <a:pt x="340" y="2199"/>
                </a:cubicBezTo>
                <a:cubicBezTo>
                  <a:pt x="340" y="2199"/>
                  <a:pt x="341" y="2199"/>
                  <a:pt x="341" y="2199"/>
                </a:cubicBezTo>
                <a:cubicBezTo>
                  <a:pt x="345" y="2200"/>
                  <a:pt x="353" y="2197"/>
                  <a:pt x="359" y="2198"/>
                </a:cubicBezTo>
                <a:cubicBezTo>
                  <a:pt x="360" y="2198"/>
                  <a:pt x="362" y="2199"/>
                  <a:pt x="363" y="2200"/>
                </a:cubicBezTo>
                <a:cubicBezTo>
                  <a:pt x="365" y="2203"/>
                  <a:pt x="354" y="2215"/>
                  <a:pt x="351" y="2219"/>
                </a:cubicBezTo>
                <a:cubicBezTo>
                  <a:pt x="351" y="2219"/>
                  <a:pt x="351" y="2219"/>
                  <a:pt x="351" y="2219"/>
                </a:cubicBezTo>
                <a:cubicBezTo>
                  <a:pt x="348" y="2215"/>
                  <a:pt x="346" y="2210"/>
                  <a:pt x="343" y="2205"/>
                </a:cubicBezTo>
                <a:close/>
                <a:moveTo>
                  <a:pt x="351" y="2257"/>
                </a:moveTo>
                <a:cubicBezTo>
                  <a:pt x="362" y="2236"/>
                  <a:pt x="375" y="2216"/>
                  <a:pt x="388" y="2197"/>
                </a:cubicBezTo>
                <a:cubicBezTo>
                  <a:pt x="391" y="2196"/>
                  <a:pt x="395" y="2196"/>
                  <a:pt x="400" y="2195"/>
                </a:cubicBezTo>
                <a:cubicBezTo>
                  <a:pt x="406" y="2194"/>
                  <a:pt x="410" y="2192"/>
                  <a:pt x="410" y="2188"/>
                </a:cubicBezTo>
                <a:cubicBezTo>
                  <a:pt x="416" y="2204"/>
                  <a:pt x="422" y="2221"/>
                  <a:pt x="428" y="2237"/>
                </a:cubicBezTo>
                <a:cubicBezTo>
                  <a:pt x="355" y="2275"/>
                  <a:pt x="355" y="2275"/>
                  <a:pt x="355" y="2275"/>
                </a:cubicBezTo>
                <a:cubicBezTo>
                  <a:pt x="354" y="2269"/>
                  <a:pt x="353" y="2264"/>
                  <a:pt x="351" y="2258"/>
                </a:cubicBezTo>
                <a:cubicBezTo>
                  <a:pt x="351" y="2258"/>
                  <a:pt x="351" y="2258"/>
                  <a:pt x="351" y="2257"/>
                </a:cubicBezTo>
                <a:close/>
                <a:moveTo>
                  <a:pt x="367" y="2129"/>
                </a:moveTo>
                <a:cubicBezTo>
                  <a:pt x="367" y="2129"/>
                  <a:pt x="367" y="2129"/>
                  <a:pt x="367" y="2129"/>
                </a:cubicBezTo>
                <a:cubicBezTo>
                  <a:pt x="366" y="2126"/>
                  <a:pt x="365" y="2124"/>
                  <a:pt x="364" y="2121"/>
                </a:cubicBezTo>
                <a:cubicBezTo>
                  <a:pt x="364" y="2119"/>
                  <a:pt x="363" y="2118"/>
                  <a:pt x="363" y="2117"/>
                </a:cubicBezTo>
                <a:cubicBezTo>
                  <a:pt x="363" y="2117"/>
                  <a:pt x="363" y="2117"/>
                  <a:pt x="363" y="2117"/>
                </a:cubicBezTo>
                <a:cubicBezTo>
                  <a:pt x="363" y="2117"/>
                  <a:pt x="364" y="2117"/>
                  <a:pt x="364" y="2117"/>
                </a:cubicBezTo>
                <a:cubicBezTo>
                  <a:pt x="366" y="2118"/>
                  <a:pt x="371" y="2117"/>
                  <a:pt x="374" y="2118"/>
                </a:cubicBezTo>
                <a:cubicBezTo>
                  <a:pt x="375" y="2119"/>
                  <a:pt x="375" y="2119"/>
                  <a:pt x="376" y="2120"/>
                </a:cubicBezTo>
                <a:cubicBezTo>
                  <a:pt x="376" y="2122"/>
                  <a:pt x="369" y="2127"/>
                  <a:pt x="367" y="2129"/>
                </a:cubicBezTo>
                <a:close/>
                <a:moveTo>
                  <a:pt x="373" y="2131"/>
                </a:moveTo>
                <a:cubicBezTo>
                  <a:pt x="370" y="2135"/>
                  <a:pt x="366" y="2139"/>
                  <a:pt x="363" y="2143"/>
                </a:cubicBezTo>
                <a:cubicBezTo>
                  <a:pt x="363" y="2143"/>
                  <a:pt x="363" y="2143"/>
                  <a:pt x="363" y="2143"/>
                </a:cubicBezTo>
                <a:cubicBezTo>
                  <a:pt x="363" y="2143"/>
                  <a:pt x="363" y="2143"/>
                  <a:pt x="363" y="2142"/>
                </a:cubicBezTo>
                <a:cubicBezTo>
                  <a:pt x="364" y="2140"/>
                  <a:pt x="366" y="2138"/>
                  <a:pt x="367" y="2136"/>
                </a:cubicBezTo>
                <a:cubicBezTo>
                  <a:pt x="367" y="2136"/>
                  <a:pt x="367" y="2136"/>
                  <a:pt x="367" y="2136"/>
                </a:cubicBezTo>
                <a:cubicBezTo>
                  <a:pt x="368" y="2134"/>
                  <a:pt x="371" y="2133"/>
                  <a:pt x="373" y="2131"/>
                </a:cubicBezTo>
                <a:close/>
                <a:moveTo>
                  <a:pt x="361" y="2113"/>
                </a:moveTo>
                <a:cubicBezTo>
                  <a:pt x="360" y="2113"/>
                  <a:pt x="359" y="2112"/>
                  <a:pt x="358" y="2112"/>
                </a:cubicBezTo>
                <a:cubicBezTo>
                  <a:pt x="358" y="2112"/>
                  <a:pt x="357" y="2111"/>
                  <a:pt x="357" y="2111"/>
                </a:cubicBezTo>
                <a:cubicBezTo>
                  <a:pt x="357" y="2109"/>
                  <a:pt x="358" y="2106"/>
                  <a:pt x="357" y="2104"/>
                </a:cubicBezTo>
                <a:cubicBezTo>
                  <a:pt x="358" y="2104"/>
                  <a:pt x="358" y="2104"/>
                  <a:pt x="358" y="2104"/>
                </a:cubicBezTo>
                <a:cubicBezTo>
                  <a:pt x="362" y="2104"/>
                  <a:pt x="367" y="2105"/>
                  <a:pt x="371" y="2108"/>
                </a:cubicBezTo>
                <a:cubicBezTo>
                  <a:pt x="374" y="2109"/>
                  <a:pt x="377" y="2112"/>
                  <a:pt x="380" y="2113"/>
                </a:cubicBezTo>
                <a:cubicBezTo>
                  <a:pt x="374" y="2114"/>
                  <a:pt x="367" y="2114"/>
                  <a:pt x="361" y="2113"/>
                </a:cubicBezTo>
                <a:close/>
                <a:moveTo>
                  <a:pt x="362" y="2151"/>
                </a:moveTo>
                <a:cubicBezTo>
                  <a:pt x="362" y="2151"/>
                  <a:pt x="363" y="2150"/>
                  <a:pt x="363" y="2150"/>
                </a:cubicBezTo>
                <a:cubicBezTo>
                  <a:pt x="371" y="2140"/>
                  <a:pt x="380" y="2130"/>
                  <a:pt x="390" y="2121"/>
                </a:cubicBezTo>
                <a:cubicBezTo>
                  <a:pt x="390" y="2121"/>
                  <a:pt x="390" y="2121"/>
                  <a:pt x="391" y="2121"/>
                </a:cubicBezTo>
                <a:cubicBezTo>
                  <a:pt x="395" y="2139"/>
                  <a:pt x="400" y="2157"/>
                  <a:pt x="406" y="2174"/>
                </a:cubicBezTo>
                <a:cubicBezTo>
                  <a:pt x="403" y="2170"/>
                  <a:pt x="398" y="2169"/>
                  <a:pt x="394" y="2173"/>
                </a:cubicBezTo>
                <a:cubicBezTo>
                  <a:pt x="391" y="2176"/>
                  <a:pt x="388" y="2179"/>
                  <a:pt x="385" y="2181"/>
                </a:cubicBezTo>
                <a:cubicBezTo>
                  <a:pt x="385" y="2181"/>
                  <a:pt x="384" y="2182"/>
                  <a:pt x="382" y="2182"/>
                </a:cubicBezTo>
                <a:cubicBezTo>
                  <a:pt x="373" y="2182"/>
                  <a:pt x="364" y="2177"/>
                  <a:pt x="356" y="2173"/>
                </a:cubicBezTo>
                <a:cubicBezTo>
                  <a:pt x="356" y="2173"/>
                  <a:pt x="356" y="2173"/>
                  <a:pt x="356" y="2173"/>
                </a:cubicBezTo>
                <a:cubicBezTo>
                  <a:pt x="362" y="2167"/>
                  <a:pt x="364" y="2159"/>
                  <a:pt x="362" y="2151"/>
                </a:cubicBezTo>
                <a:close/>
                <a:moveTo>
                  <a:pt x="361" y="2050"/>
                </a:moveTo>
                <a:cubicBezTo>
                  <a:pt x="356" y="2051"/>
                  <a:pt x="351" y="2047"/>
                  <a:pt x="350" y="2042"/>
                </a:cubicBezTo>
                <a:cubicBezTo>
                  <a:pt x="350" y="2037"/>
                  <a:pt x="353" y="2032"/>
                  <a:pt x="359" y="2031"/>
                </a:cubicBezTo>
                <a:cubicBezTo>
                  <a:pt x="364" y="2030"/>
                  <a:pt x="369" y="2034"/>
                  <a:pt x="370" y="2039"/>
                </a:cubicBezTo>
                <a:cubicBezTo>
                  <a:pt x="371" y="2045"/>
                  <a:pt x="367" y="2050"/>
                  <a:pt x="361" y="2050"/>
                </a:cubicBezTo>
                <a:close/>
                <a:moveTo>
                  <a:pt x="452" y="1291"/>
                </a:moveTo>
                <a:cubicBezTo>
                  <a:pt x="455" y="1290"/>
                  <a:pt x="457" y="1288"/>
                  <a:pt x="459" y="1286"/>
                </a:cubicBezTo>
                <a:cubicBezTo>
                  <a:pt x="459" y="1286"/>
                  <a:pt x="459" y="1286"/>
                  <a:pt x="459" y="1286"/>
                </a:cubicBezTo>
                <a:cubicBezTo>
                  <a:pt x="463" y="1291"/>
                  <a:pt x="466" y="1296"/>
                  <a:pt x="467" y="1302"/>
                </a:cubicBezTo>
                <a:cubicBezTo>
                  <a:pt x="468" y="1306"/>
                  <a:pt x="469" y="1311"/>
                  <a:pt x="470" y="1315"/>
                </a:cubicBezTo>
                <a:cubicBezTo>
                  <a:pt x="464" y="1310"/>
                  <a:pt x="458" y="1304"/>
                  <a:pt x="454" y="1297"/>
                </a:cubicBezTo>
                <a:cubicBezTo>
                  <a:pt x="453" y="1296"/>
                  <a:pt x="453" y="1295"/>
                  <a:pt x="452" y="1294"/>
                </a:cubicBezTo>
                <a:cubicBezTo>
                  <a:pt x="452" y="1293"/>
                  <a:pt x="452" y="1292"/>
                  <a:pt x="452" y="1291"/>
                </a:cubicBezTo>
                <a:close/>
                <a:moveTo>
                  <a:pt x="449" y="1306"/>
                </a:moveTo>
                <a:cubicBezTo>
                  <a:pt x="450" y="1305"/>
                  <a:pt x="451" y="1304"/>
                  <a:pt x="452" y="1303"/>
                </a:cubicBezTo>
                <a:cubicBezTo>
                  <a:pt x="452" y="1302"/>
                  <a:pt x="452" y="1302"/>
                  <a:pt x="452" y="1302"/>
                </a:cubicBezTo>
                <a:cubicBezTo>
                  <a:pt x="452" y="1303"/>
                  <a:pt x="452" y="1303"/>
                  <a:pt x="452" y="1303"/>
                </a:cubicBezTo>
                <a:cubicBezTo>
                  <a:pt x="454" y="1306"/>
                  <a:pt x="458" y="1310"/>
                  <a:pt x="460" y="1313"/>
                </a:cubicBezTo>
                <a:cubicBezTo>
                  <a:pt x="460" y="1314"/>
                  <a:pt x="460" y="1316"/>
                  <a:pt x="460" y="1317"/>
                </a:cubicBezTo>
                <a:cubicBezTo>
                  <a:pt x="459" y="1319"/>
                  <a:pt x="448" y="1317"/>
                  <a:pt x="444" y="1316"/>
                </a:cubicBezTo>
                <a:cubicBezTo>
                  <a:pt x="444" y="1316"/>
                  <a:pt x="444" y="1316"/>
                  <a:pt x="444" y="1316"/>
                </a:cubicBezTo>
                <a:cubicBezTo>
                  <a:pt x="446" y="1313"/>
                  <a:pt x="447" y="1310"/>
                  <a:pt x="449" y="1306"/>
                </a:cubicBezTo>
                <a:close/>
                <a:moveTo>
                  <a:pt x="429" y="1324"/>
                </a:moveTo>
                <a:cubicBezTo>
                  <a:pt x="432" y="1323"/>
                  <a:pt x="435" y="1323"/>
                  <a:pt x="438" y="1322"/>
                </a:cubicBezTo>
                <a:cubicBezTo>
                  <a:pt x="438" y="1322"/>
                  <a:pt x="438" y="1322"/>
                  <a:pt x="438" y="1322"/>
                </a:cubicBezTo>
                <a:cubicBezTo>
                  <a:pt x="441" y="1322"/>
                  <a:pt x="444" y="1323"/>
                  <a:pt x="447" y="1324"/>
                </a:cubicBezTo>
                <a:cubicBezTo>
                  <a:pt x="441" y="1324"/>
                  <a:pt x="435" y="1324"/>
                  <a:pt x="428" y="1324"/>
                </a:cubicBezTo>
                <a:cubicBezTo>
                  <a:pt x="428" y="1324"/>
                  <a:pt x="428" y="1324"/>
                  <a:pt x="427" y="1324"/>
                </a:cubicBezTo>
                <a:cubicBezTo>
                  <a:pt x="428" y="1324"/>
                  <a:pt x="428" y="1324"/>
                  <a:pt x="429" y="1324"/>
                </a:cubicBezTo>
                <a:close/>
                <a:moveTo>
                  <a:pt x="420" y="1331"/>
                </a:moveTo>
                <a:cubicBezTo>
                  <a:pt x="420" y="1331"/>
                  <a:pt x="421" y="1331"/>
                  <a:pt x="421" y="1331"/>
                </a:cubicBezTo>
                <a:cubicBezTo>
                  <a:pt x="438" y="1330"/>
                  <a:pt x="454" y="1330"/>
                  <a:pt x="471" y="1331"/>
                </a:cubicBezTo>
                <a:cubicBezTo>
                  <a:pt x="473" y="1332"/>
                  <a:pt x="475" y="1334"/>
                  <a:pt x="477" y="1337"/>
                </a:cubicBezTo>
                <a:cubicBezTo>
                  <a:pt x="478" y="1339"/>
                  <a:pt x="479" y="1340"/>
                  <a:pt x="481" y="1341"/>
                </a:cubicBezTo>
                <a:cubicBezTo>
                  <a:pt x="478" y="1346"/>
                  <a:pt x="475" y="1352"/>
                  <a:pt x="472" y="1358"/>
                </a:cubicBezTo>
                <a:cubicBezTo>
                  <a:pt x="415" y="1337"/>
                  <a:pt x="415" y="1337"/>
                  <a:pt x="415" y="1337"/>
                </a:cubicBezTo>
                <a:cubicBezTo>
                  <a:pt x="417" y="1335"/>
                  <a:pt x="418" y="1333"/>
                  <a:pt x="420" y="1331"/>
                </a:cubicBezTo>
                <a:close/>
                <a:moveTo>
                  <a:pt x="324" y="1336"/>
                </a:moveTo>
                <a:cubicBezTo>
                  <a:pt x="364" y="1351"/>
                  <a:pt x="364" y="1351"/>
                  <a:pt x="364" y="1351"/>
                </a:cubicBezTo>
                <a:cubicBezTo>
                  <a:pt x="357" y="1368"/>
                  <a:pt x="357" y="1368"/>
                  <a:pt x="357" y="1368"/>
                </a:cubicBezTo>
                <a:cubicBezTo>
                  <a:pt x="317" y="1353"/>
                  <a:pt x="317" y="1353"/>
                  <a:pt x="317" y="1353"/>
                </a:cubicBezTo>
                <a:lnTo>
                  <a:pt x="324" y="1336"/>
                </a:lnTo>
                <a:close/>
                <a:moveTo>
                  <a:pt x="268" y="1316"/>
                </a:moveTo>
                <a:cubicBezTo>
                  <a:pt x="308" y="1331"/>
                  <a:pt x="308" y="1331"/>
                  <a:pt x="308" y="1331"/>
                </a:cubicBezTo>
                <a:cubicBezTo>
                  <a:pt x="302" y="1348"/>
                  <a:pt x="302" y="1348"/>
                  <a:pt x="302" y="1348"/>
                </a:cubicBezTo>
                <a:cubicBezTo>
                  <a:pt x="262" y="1333"/>
                  <a:pt x="262" y="1333"/>
                  <a:pt x="262" y="1333"/>
                </a:cubicBezTo>
                <a:lnTo>
                  <a:pt x="268" y="1316"/>
                </a:lnTo>
                <a:close/>
                <a:moveTo>
                  <a:pt x="297" y="1363"/>
                </a:moveTo>
                <a:cubicBezTo>
                  <a:pt x="290" y="1380"/>
                  <a:pt x="290" y="1380"/>
                  <a:pt x="290" y="1380"/>
                </a:cubicBezTo>
                <a:cubicBezTo>
                  <a:pt x="250" y="1365"/>
                  <a:pt x="250" y="1365"/>
                  <a:pt x="250" y="1365"/>
                </a:cubicBezTo>
                <a:cubicBezTo>
                  <a:pt x="257" y="1348"/>
                  <a:pt x="257" y="1348"/>
                  <a:pt x="257" y="1348"/>
                </a:cubicBezTo>
                <a:lnTo>
                  <a:pt x="297" y="1363"/>
                </a:lnTo>
                <a:close/>
                <a:moveTo>
                  <a:pt x="213" y="1296"/>
                </a:moveTo>
                <a:cubicBezTo>
                  <a:pt x="253" y="1311"/>
                  <a:pt x="253" y="1311"/>
                  <a:pt x="253" y="1311"/>
                </a:cubicBezTo>
                <a:cubicBezTo>
                  <a:pt x="247" y="1328"/>
                  <a:pt x="247" y="1328"/>
                  <a:pt x="247" y="1328"/>
                </a:cubicBezTo>
                <a:cubicBezTo>
                  <a:pt x="207" y="1313"/>
                  <a:pt x="207" y="1313"/>
                  <a:pt x="207" y="1313"/>
                </a:cubicBezTo>
                <a:lnTo>
                  <a:pt x="213" y="1296"/>
                </a:lnTo>
                <a:close/>
                <a:moveTo>
                  <a:pt x="201" y="1328"/>
                </a:moveTo>
                <a:cubicBezTo>
                  <a:pt x="241" y="1343"/>
                  <a:pt x="241" y="1343"/>
                  <a:pt x="241" y="1343"/>
                </a:cubicBezTo>
                <a:cubicBezTo>
                  <a:pt x="235" y="1360"/>
                  <a:pt x="235" y="1360"/>
                  <a:pt x="235" y="1360"/>
                </a:cubicBezTo>
                <a:cubicBezTo>
                  <a:pt x="195" y="1345"/>
                  <a:pt x="195" y="1345"/>
                  <a:pt x="195" y="1345"/>
                </a:cubicBezTo>
                <a:lnTo>
                  <a:pt x="201" y="1328"/>
                </a:lnTo>
                <a:close/>
                <a:moveTo>
                  <a:pt x="212" y="1424"/>
                </a:moveTo>
                <a:cubicBezTo>
                  <a:pt x="172" y="1409"/>
                  <a:pt x="172" y="1409"/>
                  <a:pt x="172" y="1409"/>
                </a:cubicBezTo>
                <a:cubicBezTo>
                  <a:pt x="178" y="1392"/>
                  <a:pt x="178" y="1392"/>
                  <a:pt x="178" y="1392"/>
                </a:cubicBezTo>
                <a:cubicBezTo>
                  <a:pt x="218" y="1407"/>
                  <a:pt x="218" y="1407"/>
                  <a:pt x="218" y="1407"/>
                </a:cubicBezTo>
                <a:lnTo>
                  <a:pt x="212" y="1424"/>
                </a:lnTo>
                <a:close/>
                <a:moveTo>
                  <a:pt x="183" y="1377"/>
                </a:moveTo>
                <a:cubicBezTo>
                  <a:pt x="190" y="1360"/>
                  <a:pt x="190" y="1360"/>
                  <a:pt x="190" y="1360"/>
                </a:cubicBezTo>
                <a:cubicBezTo>
                  <a:pt x="230" y="1374"/>
                  <a:pt x="230" y="1374"/>
                  <a:pt x="230" y="1374"/>
                </a:cubicBezTo>
                <a:cubicBezTo>
                  <a:pt x="224" y="1391"/>
                  <a:pt x="224" y="1391"/>
                  <a:pt x="224" y="1391"/>
                </a:cubicBezTo>
                <a:lnTo>
                  <a:pt x="183" y="1377"/>
                </a:lnTo>
                <a:close/>
                <a:moveTo>
                  <a:pt x="267" y="1444"/>
                </a:moveTo>
                <a:cubicBezTo>
                  <a:pt x="227" y="1429"/>
                  <a:pt x="227" y="1429"/>
                  <a:pt x="227" y="1429"/>
                </a:cubicBezTo>
                <a:cubicBezTo>
                  <a:pt x="233" y="1412"/>
                  <a:pt x="233" y="1412"/>
                  <a:pt x="233" y="1412"/>
                </a:cubicBezTo>
                <a:cubicBezTo>
                  <a:pt x="273" y="1427"/>
                  <a:pt x="273" y="1427"/>
                  <a:pt x="273" y="1427"/>
                </a:cubicBezTo>
                <a:lnTo>
                  <a:pt x="267" y="1444"/>
                </a:lnTo>
                <a:close/>
                <a:moveTo>
                  <a:pt x="239" y="1397"/>
                </a:moveTo>
                <a:cubicBezTo>
                  <a:pt x="245" y="1380"/>
                  <a:pt x="245" y="1380"/>
                  <a:pt x="245" y="1380"/>
                </a:cubicBezTo>
                <a:cubicBezTo>
                  <a:pt x="285" y="1395"/>
                  <a:pt x="285" y="1395"/>
                  <a:pt x="285" y="1395"/>
                </a:cubicBezTo>
                <a:cubicBezTo>
                  <a:pt x="279" y="1412"/>
                  <a:pt x="279" y="1412"/>
                  <a:pt x="279" y="1412"/>
                </a:cubicBezTo>
                <a:lnTo>
                  <a:pt x="239" y="1397"/>
                </a:lnTo>
                <a:close/>
                <a:moveTo>
                  <a:pt x="322" y="1464"/>
                </a:moveTo>
                <a:cubicBezTo>
                  <a:pt x="282" y="1449"/>
                  <a:pt x="282" y="1449"/>
                  <a:pt x="282" y="1449"/>
                </a:cubicBezTo>
                <a:cubicBezTo>
                  <a:pt x="288" y="1432"/>
                  <a:pt x="288" y="1432"/>
                  <a:pt x="288" y="1432"/>
                </a:cubicBezTo>
                <a:cubicBezTo>
                  <a:pt x="328" y="1447"/>
                  <a:pt x="328" y="1447"/>
                  <a:pt x="328" y="1447"/>
                </a:cubicBezTo>
                <a:lnTo>
                  <a:pt x="322" y="1464"/>
                </a:lnTo>
                <a:close/>
                <a:moveTo>
                  <a:pt x="334" y="1432"/>
                </a:moveTo>
                <a:cubicBezTo>
                  <a:pt x="294" y="1417"/>
                  <a:pt x="294" y="1417"/>
                  <a:pt x="294" y="1417"/>
                </a:cubicBezTo>
                <a:cubicBezTo>
                  <a:pt x="300" y="1400"/>
                  <a:pt x="300" y="1400"/>
                  <a:pt x="300" y="1400"/>
                </a:cubicBezTo>
                <a:cubicBezTo>
                  <a:pt x="340" y="1415"/>
                  <a:pt x="340" y="1415"/>
                  <a:pt x="340" y="1415"/>
                </a:cubicBezTo>
                <a:lnTo>
                  <a:pt x="334" y="1432"/>
                </a:lnTo>
                <a:close/>
                <a:moveTo>
                  <a:pt x="346" y="1400"/>
                </a:moveTo>
                <a:cubicBezTo>
                  <a:pt x="305" y="1386"/>
                  <a:pt x="305" y="1386"/>
                  <a:pt x="305" y="1386"/>
                </a:cubicBezTo>
                <a:cubicBezTo>
                  <a:pt x="312" y="1369"/>
                  <a:pt x="312" y="1369"/>
                  <a:pt x="312" y="1369"/>
                </a:cubicBezTo>
                <a:cubicBezTo>
                  <a:pt x="352" y="1383"/>
                  <a:pt x="352" y="1383"/>
                  <a:pt x="352" y="1383"/>
                </a:cubicBezTo>
                <a:lnTo>
                  <a:pt x="346" y="1400"/>
                </a:lnTo>
                <a:close/>
                <a:moveTo>
                  <a:pt x="319" y="1556"/>
                </a:moveTo>
                <a:cubicBezTo>
                  <a:pt x="323" y="1539"/>
                  <a:pt x="334" y="1527"/>
                  <a:pt x="345" y="1529"/>
                </a:cubicBezTo>
                <a:cubicBezTo>
                  <a:pt x="355" y="1531"/>
                  <a:pt x="361" y="1547"/>
                  <a:pt x="358" y="1564"/>
                </a:cubicBezTo>
                <a:cubicBezTo>
                  <a:pt x="354" y="1581"/>
                  <a:pt x="343" y="1594"/>
                  <a:pt x="332" y="1591"/>
                </a:cubicBezTo>
                <a:cubicBezTo>
                  <a:pt x="322" y="1589"/>
                  <a:pt x="316" y="1574"/>
                  <a:pt x="319" y="1556"/>
                </a:cubicBezTo>
                <a:close/>
                <a:moveTo>
                  <a:pt x="73" y="1596"/>
                </a:moveTo>
                <a:cubicBezTo>
                  <a:pt x="70" y="1613"/>
                  <a:pt x="58" y="1626"/>
                  <a:pt x="48" y="1624"/>
                </a:cubicBezTo>
                <a:cubicBezTo>
                  <a:pt x="37" y="1621"/>
                  <a:pt x="31" y="1606"/>
                  <a:pt x="35" y="1588"/>
                </a:cubicBezTo>
                <a:cubicBezTo>
                  <a:pt x="39" y="1571"/>
                  <a:pt x="50" y="1559"/>
                  <a:pt x="60" y="1561"/>
                </a:cubicBezTo>
                <a:cubicBezTo>
                  <a:pt x="71" y="1563"/>
                  <a:pt x="77" y="1579"/>
                  <a:pt x="73" y="1596"/>
                </a:cubicBezTo>
                <a:close/>
                <a:moveTo>
                  <a:pt x="65" y="1537"/>
                </a:moveTo>
                <a:cubicBezTo>
                  <a:pt x="55" y="1535"/>
                  <a:pt x="49" y="1519"/>
                  <a:pt x="52" y="1502"/>
                </a:cubicBezTo>
                <a:cubicBezTo>
                  <a:pt x="56" y="1485"/>
                  <a:pt x="67" y="1472"/>
                  <a:pt x="78" y="1475"/>
                </a:cubicBezTo>
                <a:cubicBezTo>
                  <a:pt x="88" y="1477"/>
                  <a:pt x="94" y="1493"/>
                  <a:pt x="91" y="1510"/>
                </a:cubicBezTo>
                <a:cubicBezTo>
                  <a:pt x="87" y="1527"/>
                  <a:pt x="76" y="1540"/>
                  <a:pt x="65" y="1537"/>
                </a:cubicBezTo>
                <a:close/>
                <a:moveTo>
                  <a:pt x="127" y="1607"/>
                </a:moveTo>
                <a:cubicBezTo>
                  <a:pt x="123" y="1624"/>
                  <a:pt x="112" y="1637"/>
                  <a:pt x="101" y="1634"/>
                </a:cubicBezTo>
                <a:cubicBezTo>
                  <a:pt x="91" y="1632"/>
                  <a:pt x="85" y="1616"/>
                  <a:pt x="88" y="1599"/>
                </a:cubicBezTo>
                <a:cubicBezTo>
                  <a:pt x="92" y="1582"/>
                  <a:pt x="103" y="1569"/>
                  <a:pt x="114" y="1572"/>
                </a:cubicBezTo>
                <a:cubicBezTo>
                  <a:pt x="124" y="1574"/>
                  <a:pt x="130" y="1589"/>
                  <a:pt x="127" y="1607"/>
                </a:cubicBezTo>
                <a:close/>
                <a:moveTo>
                  <a:pt x="119" y="1548"/>
                </a:moveTo>
                <a:cubicBezTo>
                  <a:pt x="108" y="1546"/>
                  <a:pt x="102" y="1530"/>
                  <a:pt x="106" y="1513"/>
                </a:cubicBezTo>
                <a:cubicBezTo>
                  <a:pt x="109" y="1496"/>
                  <a:pt x="121" y="1483"/>
                  <a:pt x="131" y="1485"/>
                </a:cubicBezTo>
                <a:cubicBezTo>
                  <a:pt x="142" y="1488"/>
                  <a:pt x="148" y="1503"/>
                  <a:pt x="144" y="1521"/>
                </a:cubicBezTo>
                <a:cubicBezTo>
                  <a:pt x="141" y="1538"/>
                  <a:pt x="129" y="1550"/>
                  <a:pt x="119" y="1548"/>
                </a:cubicBezTo>
                <a:close/>
                <a:moveTo>
                  <a:pt x="180" y="1618"/>
                </a:moveTo>
                <a:cubicBezTo>
                  <a:pt x="177" y="1635"/>
                  <a:pt x="165" y="1647"/>
                  <a:pt x="155" y="1645"/>
                </a:cubicBezTo>
                <a:cubicBezTo>
                  <a:pt x="144" y="1643"/>
                  <a:pt x="138" y="1627"/>
                  <a:pt x="142" y="1610"/>
                </a:cubicBezTo>
                <a:cubicBezTo>
                  <a:pt x="145" y="1593"/>
                  <a:pt x="157" y="1580"/>
                  <a:pt x="167" y="1582"/>
                </a:cubicBezTo>
                <a:cubicBezTo>
                  <a:pt x="178" y="1584"/>
                  <a:pt x="184" y="1600"/>
                  <a:pt x="180" y="1618"/>
                </a:cubicBezTo>
                <a:close/>
                <a:moveTo>
                  <a:pt x="172" y="1559"/>
                </a:moveTo>
                <a:cubicBezTo>
                  <a:pt x="161" y="1557"/>
                  <a:pt x="156" y="1541"/>
                  <a:pt x="159" y="1524"/>
                </a:cubicBezTo>
                <a:cubicBezTo>
                  <a:pt x="163" y="1506"/>
                  <a:pt x="174" y="1494"/>
                  <a:pt x="185" y="1496"/>
                </a:cubicBezTo>
                <a:cubicBezTo>
                  <a:pt x="195" y="1498"/>
                  <a:pt x="201" y="1514"/>
                  <a:pt x="197" y="1532"/>
                </a:cubicBezTo>
                <a:cubicBezTo>
                  <a:pt x="194" y="1549"/>
                  <a:pt x="183" y="1561"/>
                  <a:pt x="172" y="1559"/>
                </a:cubicBezTo>
                <a:close/>
                <a:moveTo>
                  <a:pt x="233" y="1628"/>
                </a:moveTo>
                <a:cubicBezTo>
                  <a:pt x="230" y="1646"/>
                  <a:pt x="219" y="1658"/>
                  <a:pt x="208" y="1656"/>
                </a:cubicBezTo>
                <a:cubicBezTo>
                  <a:pt x="197" y="1654"/>
                  <a:pt x="192" y="1638"/>
                  <a:pt x="195" y="1621"/>
                </a:cubicBezTo>
                <a:cubicBezTo>
                  <a:pt x="199" y="1603"/>
                  <a:pt x="210" y="1591"/>
                  <a:pt x="221" y="1593"/>
                </a:cubicBezTo>
                <a:cubicBezTo>
                  <a:pt x="231" y="1595"/>
                  <a:pt x="237" y="1611"/>
                  <a:pt x="233" y="1628"/>
                </a:cubicBezTo>
                <a:close/>
                <a:moveTo>
                  <a:pt x="225" y="1570"/>
                </a:moveTo>
                <a:cubicBezTo>
                  <a:pt x="215" y="1568"/>
                  <a:pt x="209" y="1552"/>
                  <a:pt x="213" y="1535"/>
                </a:cubicBezTo>
                <a:cubicBezTo>
                  <a:pt x="216" y="1517"/>
                  <a:pt x="228" y="1505"/>
                  <a:pt x="238" y="1507"/>
                </a:cubicBezTo>
                <a:cubicBezTo>
                  <a:pt x="249" y="1509"/>
                  <a:pt x="254" y="1525"/>
                  <a:pt x="251" y="1542"/>
                </a:cubicBezTo>
                <a:cubicBezTo>
                  <a:pt x="247" y="1560"/>
                  <a:pt x="236" y="1572"/>
                  <a:pt x="225" y="1570"/>
                </a:cubicBezTo>
                <a:close/>
                <a:moveTo>
                  <a:pt x="287" y="1639"/>
                </a:moveTo>
                <a:cubicBezTo>
                  <a:pt x="283" y="1657"/>
                  <a:pt x="272" y="1669"/>
                  <a:pt x="261" y="1667"/>
                </a:cubicBezTo>
                <a:cubicBezTo>
                  <a:pt x="251" y="1665"/>
                  <a:pt x="245" y="1649"/>
                  <a:pt x="249" y="1632"/>
                </a:cubicBezTo>
                <a:cubicBezTo>
                  <a:pt x="252" y="1614"/>
                  <a:pt x="264" y="1602"/>
                  <a:pt x="274" y="1604"/>
                </a:cubicBezTo>
                <a:cubicBezTo>
                  <a:pt x="285" y="1606"/>
                  <a:pt x="290" y="1622"/>
                  <a:pt x="287" y="1639"/>
                </a:cubicBezTo>
                <a:close/>
                <a:moveTo>
                  <a:pt x="279" y="1581"/>
                </a:moveTo>
                <a:cubicBezTo>
                  <a:pt x="268" y="1579"/>
                  <a:pt x="263" y="1563"/>
                  <a:pt x="266" y="1545"/>
                </a:cubicBezTo>
                <a:cubicBezTo>
                  <a:pt x="270" y="1528"/>
                  <a:pt x="281" y="1516"/>
                  <a:pt x="292" y="1518"/>
                </a:cubicBezTo>
                <a:cubicBezTo>
                  <a:pt x="302" y="1520"/>
                  <a:pt x="308" y="1536"/>
                  <a:pt x="304" y="1553"/>
                </a:cubicBezTo>
                <a:cubicBezTo>
                  <a:pt x="301" y="1570"/>
                  <a:pt x="289" y="1583"/>
                  <a:pt x="279" y="1581"/>
                </a:cubicBezTo>
                <a:close/>
                <a:moveTo>
                  <a:pt x="302" y="1642"/>
                </a:moveTo>
                <a:cubicBezTo>
                  <a:pt x="306" y="1625"/>
                  <a:pt x="317" y="1613"/>
                  <a:pt x="327" y="1615"/>
                </a:cubicBezTo>
                <a:cubicBezTo>
                  <a:pt x="338" y="1617"/>
                  <a:pt x="344" y="1633"/>
                  <a:pt x="340" y="1650"/>
                </a:cubicBezTo>
                <a:cubicBezTo>
                  <a:pt x="337" y="1667"/>
                  <a:pt x="325" y="1680"/>
                  <a:pt x="315" y="1678"/>
                </a:cubicBezTo>
                <a:cubicBezTo>
                  <a:pt x="304" y="1675"/>
                  <a:pt x="299" y="1660"/>
                  <a:pt x="302" y="1642"/>
                </a:cubicBezTo>
                <a:close/>
                <a:moveTo>
                  <a:pt x="318" y="1794"/>
                </a:moveTo>
                <a:cubicBezTo>
                  <a:pt x="318" y="1794"/>
                  <a:pt x="318" y="1794"/>
                  <a:pt x="317" y="1794"/>
                </a:cubicBezTo>
                <a:cubicBezTo>
                  <a:pt x="318" y="1794"/>
                  <a:pt x="318" y="1794"/>
                  <a:pt x="318" y="1794"/>
                </a:cubicBezTo>
                <a:cubicBezTo>
                  <a:pt x="321" y="1792"/>
                  <a:pt x="324" y="1790"/>
                  <a:pt x="327" y="1789"/>
                </a:cubicBezTo>
                <a:cubicBezTo>
                  <a:pt x="327" y="1788"/>
                  <a:pt x="327" y="1788"/>
                  <a:pt x="327" y="1788"/>
                </a:cubicBezTo>
                <a:cubicBezTo>
                  <a:pt x="329" y="1787"/>
                  <a:pt x="332" y="1787"/>
                  <a:pt x="336" y="1787"/>
                </a:cubicBezTo>
                <a:cubicBezTo>
                  <a:pt x="330" y="1789"/>
                  <a:pt x="324" y="1791"/>
                  <a:pt x="318" y="1794"/>
                </a:cubicBezTo>
                <a:close/>
                <a:moveTo>
                  <a:pt x="330" y="1781"/>
                </a:moveTo>
                <a:cubicBezTo>
                  <a:pt x="330" y="1781"/>
                  <a:pt x="330" y="1781"/>
                  <a:pt x="329" y="1781"/>
                </a:cubicBezTo>
                <a:cubicBezTo>
                  <a:pt x="330" y="1777"/>
                  <a:pt x="330" y="1773"/>
                  <a:pt x="331" y="1770"/>
                </a:cubicBezTo>
                <a:cubicBezTo>
                  <a:pt x="331" y="1768"/>
                  <a:pt x="331" y="1767"/>
                  <a:pt x="332" y="1765"/>
                </a:cubicBezTo>
                <a:cubicBezTo>
                  <a:pt x="332" y="1765"/>
                  <a:pt x="332" y="1765"/>
                  <a:pt x="332" y="1765"/>
                </a:cubicBezTo>
                <a:cubicBezTo>
                  <a:pt x="332" y="1765"/>
                  <a:pt x="332" y="1765"/>
                  <a:pt x="333" y="1765"/>
                </a:cubicBezTo>
                <a:cubicBezTo>
                  <a:pt x="335" y="1767"/>
                  <a:pt x="340" y="1769"/>
                  <a:pt x="343" y="1772"/>
                </a:cubicBezTo>
                <a:cubicBezTo>
                  <a:pt x="344" y="1773"/>
                  <a:pt x="345" y="1774"/>
                  <a:pt x="345" y="1775"/>
                </a:cubicBezTo>
                <a:cubicBezTo>
                  <a:pt x="345" y="1777"/>
                  <a:pt x="333" y="1780"/>
                  <a:pt x="330" y="1781"/>
                </a:cubicBezTo>
                <a:close/>
                <a:moveTo>
                  <a:pt x="332" y="1759"/>
                </a:moveTo>
                <a:cubicBezTo>
                  <a:pt x="331" y="1758"/>
                  <a:pt x="330" y="1758"/>
                  <a:pt x="329" y="1757"/>
                </a:cubicBezTo>
                <a:cubicBezTo>
                  <a:pt x="328" y="1756"/>
                  <a:pt x="328" y="1755"/>
                  <a:pt x="328" y="1755"/>
                </a:cubicBezTo>
                <a:cubicBezTo>
                  <a:pt x="330" y="1752"/>
                  <a:pt x="331" y="1750"/>
                  <a:pt x="332" y="1747"/>
                </a:cubicBezTo>
                <a:cubicBezTo>
                  <a:pt x="332" y="1747"/>
                  <a:pt x="332" y="1747"/>
                  <a:pt x="332" y="1747"/>
                </a:cubicBezTo>
                <a:cubicBezTo>
                  <a:pt x="338" y="1750"/>
                  <a:pt x="342" y="1754"/>
                  <a:pt x="346" y="1759"/>
                </a:cubicBezTo>
                <a:cubicBezTo>
                  <a:pt x="349" y="1762"/>
                  <a:pt x="351" y="1766"/>
                  <a:pt x="353" y="1770"/>
                </a:cubicBezTo>
                <a:cubicBezTo>
                  <a:pt x="346" y="1767"/>
                  <a:pt x="338" y="1764"/>
                  <a:pt x="332" y="1759"/>
                </a:cubicBezTo>
                <a:close/>
                <a:moveTo>
                  <a:pt x="348" y="1751"/>
                </a:moveTo>
                <a:cubicBezTo>
                  <a:pt x="344" y="1747"/>
                  <a:pt x="339" y="1744"/>
                  <a:pt x="335" y="1741"/>
                </a:cubicBezTo>
                <a:cubicBezTo>
                  <a:pt x="334" y="1741"/>
                  <a:pt x="334" y="1741"/>
                  <a:pt x="334" y="1741"/>
                </a:cubicBezTo>
                <a:cubicBezTo>
                  <a:pt x="334" y="1738"/>
                  <a:pt x="334" y="1734"/>
                  <a:pt x="333" y="1731"/>
                </a:cubicBezTo>
                <a:cubicBezTo>
                  <a:pt x="330" y="1725"/>
                  <a:pt x="326" y="1721"/>
                  <a:pt x="320" y="1719"/>
                </a:cubicBezTo>
                <a:cubicBezTo>
                  <a:pt x="319" y="1718"/>
                  <a:pt x="319" y="1717"/>
                  <a:pt x="319" y="1716"/>
                </a:cubicBezTo>
                <a:cubicBezTo>
                  <a:pt x="319" y="1708"/>
                  <a:pt x="316" y="1703"/>
                  <a:pt x="312" y="1699"/>
                </a:cubicBezTo>
                <a:cubicBezTo>
                  <a:pt x="364" y="1709"/>
                  <a:pt x="364" y="1709"/>
                  <a:pt x="364" y="1709"/>
                </a:cubicBezTo>
                <a:cubicBezTo>
                  <a:pt x="362" y="1729"/>
                  <a:pt x="360" y="1748"/>
                  <a:pt x="359" y="1768"/>
                </a:cubicBezTo>
                <a:cubicBezTo>
                  <a:pt x="355" y="1763"/>
                  <a:pt x="352" y="1756"/>
                  <a:pt x="348" y="1751"/>
                </a:cubicBezTo>
                <a:close/>
                <a:moveTo>
                  <a:pt x="357" y="2011"/>
                </a:moveTo>
                <a:cubicBezTo>
                  <a:pt x="361" y="2010"/>
                  <a:pt x="365" y="2011"/>
                  <a:pt x="368" y="2012"/>
                </a:cubicBezTo>
                <a:cubicBezTo>
                  <a:pt x="369" y="2014"/>
                  <a:pt x="369" y="2015"/>
                  <a:pt x="369" y="2017"/>
                </a:cubicBezTo>
                <a:cubicBezTo>
                  <a:pt x="365" y="2015"/>
                  <a:pt x="361" y="2015"/>
                  <a:pt x="357" y="2015"/>
                </a:cubicBezTo>
                <a:cubicBezTo>
                  <a:pt x="344" y="2017"/>
                  <a:pt x="335" y="2030"/>
                  <a:pt x="337" y="2044"/>
                </a:cubicBezTo>
                <a:cubicBezTo>
                  <a:pt x="338" y="2058"/>
                  <a:pt x="351" y="2067"/>
                  <a:pt x="364" y="2066"/>
                </a:cubicBezTo>
                <a:cubicBezTo>
                  <a:pt x="369" y="2065"/>
                  <a:pt x="373" y="2063"/>
                  <a:pt x="377" y="2060"/>
                </a:cubicBezTo>
                <a:cubicBezTo>
                  <a:pt x="380" y="2077"/>
                  <a:pt x="384" y="2095"/>
                  <a:pt x="388" y="2112"/>
                </a:cubicBezTo>
                <a:cubicBezTo>
                  <a:pt x="382" y="2111"/>
                  <a:pt x="376" y="2104"/>
                  <a:pt x="370" y="2102"/>
                </a:cubicBezTo>
                <a:cubicBezTo>
                  <a:pt x="366" y="2100"/>
                  <a:pt x="362" y="2099"/>
                  <a:pt x="357" y="2099"/>
                </a:cubicBezTo>
                <a:cubicBezTo>
                  <a:pt x="357" y="2099"/>
                  <a:pt x="357" y="2099"/>
                  <a:pt x="357" y="2099"/>
                </a:cubicBezTo>
                <a:cubicBezTo>
                  <a:pt x="356" y="2097"/>
                  <a:pt x="354" y="2094"/>
                  <a:pt x="352" y="2092"/>
                </a:cubicBezTo>
                <a:cubicBezTo>
                  <a:pt x="349" y="2089"/>
                  <a:pt x="344" y="2087"/>
                  <a:pt x="340" y="2088"/>
                </a:cubicBezTo>
                <a:cubicBezTo>
                  <a:pt x="338" y="2088"/>
                  <a:pt x="338" y="2087"/>
                  <a:pt x="337" y="2086"/>
                </a:cubicBezTo>
                <a:cubicBezTo>
                  <a:pt x="336" y="2083"/>
                  <a:pt x="334" y="2081"/>
                  <a:pt x="333" y="2079"/>
                </a:cubicBezTo>
                <a:cubicBezTo>
                  <a:pt x="340" y="2082"/>
                  <a:pt x="347" y="2083"/>
                  <a:pt x="355" y="2083"/>
                </a:cubicBezTo>
                <a:cubicBezTo>
                  <a:pt x="355" y="2084"/>
                  <a:pt x="355" y="2084"/>
                  <a:pt x="355" y="2084"/>
                </a:cubicBezTo>
                <a:cubicBezTo>
                  <a:pt x="355" y="2084"/>
                  <a:pt x="356" y="2091"/>
                  <a:pt x="364" y="2090"/>
                </a:cubicBezTo>
                <a:cubicBezTo>
                  <a:pt x="371" y="2089"/>
                  <a:pt x="376" y="2088"/>
                  <a:pt x="376" y="2082"/>
                </a:cubicBezTo>
                <a:cubicBezTo>
                  <a:pt x="377" y="2082"/>
                  <a:pt x="378" y="2082"/>
                  <a:pt x="379" y="2081"/>
                </a:cubicBezTo>
                <a:cubicBezTo>
                  <a:pt x="377" y="2066"/>
                  <a:pt x="377" y="2066"/>
                  <a:pt x="377" y="2066"/>
                </a:cubicBezTo>
                <a:cubicBezTo>
                  <a:pt x="373" y="2068"/>
                  <a:pt x="369" y="2070"/>
                  <a:pt x="365" y="2070"/>
                </a:cubicBezTo>
                <a:cubicBezTo>
                  <a:pt x="364" y="2070"/>
                  <a:pt x="364" y="2070"/>
                  <a:pt x="364" y="2070"/>
                </a:cubicBezTo>
                <a:cubicBezTo>
                  <a:pt x="363" y="2070"/>
                  <a:pt x="363" y="2070"/>
                  <a:pt x="362" y="2070"/>
                </a:cubicBezTo>
                <a:cubicBezTo>
                  <a:pt x="347" y="2071"/>
                  <a:pt x="334" y="2060"/>
                  <a:pt x="332" y="2044"/>
                </a:cubicBezTo>
                <a:cubicBezTo>
                  <a:pt x="330" y="2028"/>
                  <a:pt x="341" y="2013"/>
                  <a:pt x="357" y="2011"/>
                </a:cubicBezTo>
                <a:close/>
                <a:moveTo>
                  <a:pt x="326" y="2179"/>
                </a:moveTo>
                <a:cubicBezTo>
                  <a:pt x="326" y="2179"/>
                  <a:pt x="326" y="2179"/>
                  <a:pt x="327" y="2179"/>
                </a:cubicBezTo>
                <a:cubicBezTo>
                  <a:pt x="329" y="2180"/>
                  <a:pt x="332" y="2181"/>
                  <a:pt x="334" y="2180"/>
                </a:cubicBezTo>
                <a:cubicBezTo>
                  <a:pt x="335" y="2180"/>
                  <a:pt x="335" y="2180"/>
                  <a:pt x="335" y="2180"/>
                </a:cubicBezTo>
                <a:cubicBezTo>
                  <a:pt x="339" y="2180"/>
                  <a:pt x="343" y="2180"/>
                  <a:pt x="346" y="2179"/>
                </a:cubicBezTo>
                <a:cubicBezTo>
                  <a:pt x="348" y="2180"/>
                  <a:pt x="349" y="2180"/>
                  <a:pt x="351" y="2180"/>
                </a:cubicBezTo>
                <a:cubicBezTo>
                  <a:pt x="357" y="2182"/>
                  <a:pt x="362" y="2185"/>
                  <a:pt x="368" y="2187"/>
                </a:cubicBezTo>
                <a:cubicBezTo>
                  <a:pt x="358" y="2190"/>
                  <a:pt x="346" y="2193"/>
                  <a:pt x="335" y="2193"/>
                </a:cubicBezTo>
                <a:cubicBezTo>
                  <a:pt x="333" y="2193"/>
                  <a:pt x="332" y="2193"/>
                  <a:pt x="330" y="2193"/>
                </a:cubicBezTo>
                <a:cubicBezTo>
                  <a:pt x="328" y="2193"/>
                  <a:pt x="327" y="2192"/>
                  <a:pt x="327" y="2191"/>
                </a:cubicBezTo>
                <a:cubicBezTo>
                  <a:pt x="327" y="2187"/>
                  <a:pt x="326" y="2183"/>
                  <a:pt x="325" y="2179"/>
                </a:cubicBezTo>
                <a:cubicBezTo>
                  <a:pt x="326" y="2179"/>
                  <a:pt x="326" y="2179"/>
                  <a:pt x="326" y="2179"/>
                </a:cubicBezTo>
                <a:close/>
                <a:moveTo>
                  <a:pt x="271" y="2385"/>
                </a:moveTo>
                <a:cubicBezTo>
                  <a:pt x="265" y="2375"/>
                  <a:pt x="269" y="2361"/>
                  <a:pt x="280" y="2356"/>
                </a:cubicBezTo>
                <a:cubicBezTo>
                  <a:pt x="291" y="2350"/>
                  <a:pt x="304" y="2354"/>
                  <a:pt x="310" y="2365"/>
                </a:cubicBezTo>
                <a:cubicBezTo>
                  <a:pt x="316" y="2376"/>
                  <a:pt x="311" y="2389"/>
                  <a:pt x="301" y="2395"/>
                </a:cubicBezTo>
                <a:cubicBezTo>
                  <a:pt x="290" y="2400"/>
                  <a:pt x="276" y="2396"/>
                  <a:pt x="271" y="2385"/>
                </a:cubicBezTo>
                <a:close/>
                <a:moveTo>
                  <a:pt x="330" y="2452"/>
                </a:moveTo>
                <a:cubicBezTo>
                  <a:pt x="320" y="2458"/>
                  <a:pt x="306" y="2454"/>
                  <a:pt x="301" y="2443"/>
                </a:cubicBezTo>
                <a:cubicBezTo>
                  <a:pt x="295" y="2432"/>
                  <a:pt x="299" y="2419"/>
                  <a:pt x="310" y="2413"/>
                </a:cubicBezTo>
                <a:cubicBezTo>
                  <a:pt x="321" y="2407"/>
                  <a:pt x="334" y="2412"/>
                  <a:pt x="340" y="2422"/>
                </a:cubicBezTo>
                <a:cubicBezTo>
                  <a:pt x="345" y="2433"/>
                  <a:pt x="341" y="2446"/>
                  <a:pt x="330" y="2452"/>
                </a:cubicBezTo>
                <a:close/>
                <a:moveTo>
                  <a:pt x="326" y="2356"/>
                </a:moveTo>
                <a:cubicBezTo>
                  <a:pt x="321" y="2346"/>
                  <a:pt x="325" y="2332"/>
                  <a:pt x="336" y="2327"/>
                </a:cubicBezTo>
                <a:cubicBezTo>
                  <a:pt x="347" y="2321"/>
                  <a:pt x="360" y="2325"/>
                  <a:pt x="366" y="2336"/>
                </a:cubicBezTo>
                <a:cubicBezTo>
                  <a:pt x="371" y="2347"/>
                  <a:pt x="367" y="2360"/>
                  <a:pt x="356" y="2366"/>
                </a:cubicBezTo>
                <a:cubicBezTo>
                  <a:pt x="345" y="2371"/>
                  <a:pt x="332" y="2367"/>
                  <a:pt x="326" y="2356"/>
                </a:cubicBezTo>
                <a:close/>
                <a:moveTo>
                  <a:pt x="386" y="2423"/>
                </a:moveTo>
                <a:cubicBezTo>
                  <a:pt x="375" y="2429"/>
                  <a:pt x="362" y="2424"/>
                  <a:pt x="356" y="2414"/>
                </a:cubicBezTo>
                <a:cubicBezTo>
                  <a:pt x="351" y="2403"/>
                  <a:pt x="355" y="2390"/>
                  <a:pt x="366" y="2384"/>
                </a:cubicBezTo>
                <a:cubicBezTo>
                  <a:pt x="377" y="2378"/>
                  <a:pt x="390" y="2382"/>
                  <a:pt x="395" y="2393"/>
                </a:cubicBezTo>
                <a:cubicBezTo>
                  <a:pt x="401" y="2404"/>
                  <a:pt x="397" y="2417"/>
                  <a:pt x="386" y="2423"/>
                </a:cubicBezTo>
                <a:close/>
                <a:moveTo>
                  <a:pt x="382" y="2327"/>
                </a:moveTo>
                <a:cubicBezTo>
                  <a:pt x="377" y="2317"/>
                  <a:pt x="381" y="2303"/>
                  <a:pt x="392" y="2298"/>
                </a:cubicBezTo>
                <a:cubicBezTo>
                  <a:pt x="402" y="2292"/>
                  <a:pt x="416" y="2296"/>
                  <a:pt x="421" y="2307"/>
                </a:cubicBezTo>
                <a:cubicBezTo>
                  <a:pt x="427" y="2318"/>
                  <a:pt x="423" y="2331"/>
                  <a:pt x="412" y="2337"/>
                </a:cubicBezTo>
                <a:cubicBezTo>
                  <a:pt x="401" y="2342"/>
                  <a:pt x="388" y="2338"/>
                  <a:pt x="382" y="2327"/>
                </a:cubicBezTo>
                <a:close/>
                <a:moveTo>
                  <a:pt x="421" y="2355"/>
                </a:moveTo>
                <a:cubicBezTo>
                  <a:pt x="432" y="2349"/>
                  <a:pt x="446" y="2353"/>
                  <a:pt x="451" y="2364"/>
                </a:cubicBezTo>
                <a:cubicBezTo>
                  <a:pt x="457" y="2375"/>
                  <a:pt x="453" y="2388"/>
                  <a:pt x="442" y="2394"/>
                </a:cubicBezTo>
                <a:cubicBezTo>
                  <a:pt x="431" y="2400"/>
                  <a:pt x="418" y="2395"/>
                  <a:pt x="412" y="2385"/>
                </a:cubicBezTo>
                <a:cubicBezTo>
                  <a:pt x="406" y="2374"/>
                  <a:pt x="411" y="2361"/>
                  <a:pt x="421" y="2355"/>
                </a:cubicBezTo>
                <a:close/>
                <a:moveTo>
                  <a:pt x="410" y="2510"/>
                </a:moveTo>
                <a:cubicBezTo>
                  <a:pt x="426" y="2531"/>
                  <a:pt x="426" y="2531"/>
                  <a:pt x="426" y="2531"/>
                </a:cubicBezTo>
                <a:cubicBezTo>
                  <a:pt x="393" y="2558"/>
                  <a:pt x="393" y="2558"/>
                  <a:pt x="393" y="2558"/>
                </a:cubicBezTo>
                <a:cubicBezTo>
                  <a:pt x="376" y="2536"/>
                  <a:pt x="376" y="2536"/>
                  <a:pt x="376" y="2536"/>
                </a:cubicBezTo>
                <a:lnTo>
                  <a:pt x="410" y="2510"/>
                </a:lnTo>
                <a:close/>
                <a:moveTo>
                  <a:pt x="330" y="2572"/>
                </a:moveTo>
                <a:cubicBezTo>
                  <a:pt x="364" y="2546"/>
                  <a:pt x="364" y="2546"/>
                  <a:pt x="364" y="2546"/>
                </a:cubicBezTo>
                <a:cubicBezTo>
                  <a:pt x="380" y="2567"/>
                  <a:pt x="380" y="2567"/>
                  <a:pt x="380" y="2567"/>
                </a:cubicBezTo>
                <a:cubicBezTo>
                  <a:pt x="346" y="2593"/>
                  <a:pt x="346" y="2593"/>
                  <a:pt x="346" y="2593"/>
                </a:cubicBezTo>
                <a:lnTo>
                  <a:pt x="330" y="2572"/>
                </a:lnTo>
                <a:close/>
                <a:moveTo>
                  <a:pt x="376" y="2633"/>
                </a:moveTo>
                <a:cubicBezTo>
                  <a:pt x="360" y="2612"/>
                  <a:pt x="360" y="2612"/>
                  <a:pt x="360" y="2612"/>
                </a:cubicBezTo>
                <a:cubicBezTo>
                  <a:pt x="394" y="2586"/>
                  <a:pt x="394" y="2586"/>
                  <a:pt x="394" y="2586"/>
                </a:cubicBezTo>
                <a:cubicBezTo>
                  <a:pt x="410" y="2607"/>
                  <a:pt x="410" y="2607"/>
                  <a:pt x="410" y="2607"/>
                </a:cubicBezTo>
                <a:lnTo>
                  <a:pt x="376" y="2633"/>
                </a:lnTo>
                <a:close/>
                <a:moveTo>
                  <a:pt x="390" y="2651"/>
                </a:moveTo>
                <a:cubicBezTo>
                  <a:pt x="424" y="2625"/>
                  <a:pt x="424" y="2625"/>
                  <a:pt x="424" y="2625"/>
                </a:cubicBezTo>
                <a:cubicBezTo>
                  <a:pt x="440" y="2646"/>
                  <a:pt x="440" y="2646"/>
                  <a:pt x="440" y="2646"/>
                </a:cubicBezTo>
                <a:cubicBezTo>
                  <a:pt x="406" y="2672"/>
                  <a:pt x="406" y="2672"/>
                  <a:pt x="406" y="2672"/>
                </a:cubicBezTo>
                <a:lnTo>
                  <a:pt x="390" y="2651"/>
                </a:lnTo>
                <a:close/>
                <a:moveTo>
                  <a:pt x="437" y="2712"/>
                </a:moveTo>
                <a:cubicBezTo>
                  <a:pt x="421" y="2691"/>
                  <a:pt x="421" y="2691"/>
                  <a:pt x="421" y="2691"/>
                </a:cubicBezTo>
                <a:cubicBezTo>
                  <a:pt x="455" y="2665"/>
                  <a:pt x="455" y="2665"/>
                  <a:pt x="455" y="2665"/>
                </a:cubicBezTo>
                <a:cubicBezTo>
                  <a:pt x="471" y="2686"/>
                  <a:pt x="471" y="2686"/>
                  <a:pt x="471" y="2686"/>
                </a:cubicBezTo>
                <a:lnTo>
                  <a:pt x="437" y="2712"/>
                </a:lnTo>
                <a:close/>
                <a:moveTo>
                  <a:pt x="484" y="2676"/>
                </a:moveTo>
                <a:cubicBezTo>
                  <a:pt x="467" y="2655"/>
                  <a:pt x="467" y="2655"/>
                  <a:pt x="467" y="2655"/>
                </a:cubicBezTo>
                <a:cubicBezTo>
                  <a:pt x="501" y="2629"/>
                  <a:pt x="501" y="2629"/>
                  <a:pt x="501" y="2629"/>
                </a:cubicBezTo>
                <a:cubicBezTo>
                  <a:pt x="517" y="2650"/>
                  <a:pt x="517" y="2650"/>
                  <a:pt x="517" y="2650"/>
                </a:cubicBezTo>
                <a:lnTo>
                  <a:pt x="484" y="2676"/>
                </a:lnTo>
                <a:close/>
                <a:moveTo>
                  <a:pt x="530" y="2640"/>
                </a:moveTo>
                <a:cubicBezTo>
                  <a:pt x="514" y="2619"/>
                  <a:pt x="514" y="2619"/>
                  <a:pt x="514" y="2619"/>
                </a:cubicBezTo>
                <a:cubicBezTo>
                  <a:pt x="548" y="2593"/>
                  <a:pt x="548" y="2593"/>
                  <a:pt x="548" y="2593"/>
                </a:cubicBezTo>
                <a:cubicBezTo>
                  <a:pt x="564" y="2614"/>
                  <a:pt x="564" y="2614"/>
                  <a:pt x="564" y="2614"/>
                </a:cubicBezTo>
                <a:lnTo>
                  <a:pt x="530" y="2640"/>
                </a:lnTo>
                <a:close/>
                <a:moveTo>
                  <a:pt x="599" y="2799"/>
                </a:moveTo>
                <a:cubicBezTo>
                  <a:pt x="578" y="2820"/>
                  <a:pt x="578" y="2820"/>
                  <a:pt x="578" y="2820"/>
                </a:cubicBezTo>
                <a:cubicBezTo>
                  <a:pt x="552" y="2795"/>
                  <a:pt x="552" y="2795"/>
                  <a:pt x="552" y="2795"/>
                </a:cubicBezTo>
                <a:cubicBezTo>
                  <a:pt x="573" y="2773"/>
                  <a:pt x="573" y="2773"/>
                  <a:pt x="573" y="2773"/>
                </a:cubicBezTo>
                <a:lnTo>
                  <a:pt x="599" y="2799"/>
                </a:lnTo>
                <a:close/>
                <a:moveTo>
                  <a:pt x="439" y="2912"/>
                </a:moveTo>
                <a:cubicBezTo>
                  <a:pt x="460" y="2890"/>
                  <a:pt x="460" y="2890"/>
                  <a:pt x="460" y="2890"/>
                </a:cubicBezTo>
                <a:cubicBezTo>
                  <a:pt x="486" y="2916"/>
                  <a:pt x="486" y="2916"/>
                  <a:pt x="486" y="2916"/>
                </a:cubicBezTo>
                <a:cubicBezTo>
                  <a:pt x="465" y="2937"/>
                  <a:pt x="465" y="2937"/>
                  <a:pt x="465" y="2937"/>
                </a:cubicBezTo>
                <a:lnTo>
                  <a:pt x="439" y="2912"/>
                </a:lnTo>
                <a:close/>
                <a:moveTo>
                  <a:pt x="448" y="2955"/>
                </a:moveTo>
                <a:cubicBezTo>
                  <a:pt x="427" y="2977"/>
                  <a:pt x="427" y="2977"/>
                  <a:pt x="427" y="2977"/>
                </a:cubicBezTo>
                <a:cubicBezTo>
                  <a:pt x="401" y="2951"/>
                  <a:pt x="401" y="2951"/>
                  <a:pt x="401" y="2951"/>
                </a:cubicBezTo>
                <a:cubicBezTo>
                  <a:pt x="422" y="2929"/>
                  <a:pt x="422" y="2929"/>
                  <a:pt x="422" y="2929"/>
                </a:cubicBezTo>
                <a:lnTo>
                  <a:pt x="448" y="2955"/>
                </a:lnTo>
                <a:close/>
                <a:moveTo>
                  <a:pt x="476" y="2873"/>
                </a:moveTo>
                <a:cubicBezTo>
                  <a:pt x="497" y="2851"/>
                  <a:pt x="497" y="2851"/>
                  <a:pt x="497" y="2851"/>
                </a:cubicBezTo>
                <a:cubicBezTo>
                  <a:pt x="524" y="2877"/>
                  <a:pt x="524" y="2877"/>
                  <a:pt x="524" y="2877"/>
                </a:cubicBezTo>
                <a:cubicBezTo>
                  <a:pt x="503" y="2898"/>
                  <a:pt x="503" y="2898"/>
                  <a:pt x="503" y="2898"/>
                </a:cubicBezTo>
                <a:lnTo>
                  <a:pt x="476" y="2873"/>
                </a:lnTo>
                <a:close/>
                <a:moveTo>
                  <a:pt x="514" y="2834"/>
                </a:moveTo>
                <a:cubicBezTo>
                  <a:pt x="535" y="2812"/>
                  <a:pt x="535" y="2812"/>
                  <a:pt x="535" y="2812"/>
                </a:cubicBezTo>
                <a:cubicBezTo>
                  <a:pt x="561" y="2838"/>
                  <a:pt x="561" y="2838"/>
                  <a:pt x="561" y="2838"/>
                </a:cubicBezTo>
                <a:cubicBezTo>
                  <a:pt x="541" y="2859"/>
                  <a:pt x="541" y="2859"/>
                  <a:pt x="541" y="2859"/>
                </a:cubicBezTo>
                <a:lnTo>
                  <a:pt x="514" y="2834"/>
                </a:lnTo>
                <a:close/>
                <a:moveTo>
                  <a:pt x="542" y="2743"/>
                </a:moveTo>
                <a:cubicBezTo>
                  <a:pt x="568" y="2769"/>
                  <a:pt x="568" y="2769"/>
                  <a:pt x="568" y="2769"/>
                </a:cubicBezTo>
                <a:cubicBezTo>
                  <a:pt x="547" y="2790"/>
                  <a:pt x="547" y="2790"/>
                  <a:pt x="547" y="2790"/>
                </a:cubicBezTo>
                <a:cubicBezTo>
                  <a:pt x="521" y="2765"/>
                  <a:pt x="521" y="2765"/>
                  <a:pt x="521" y="2765"/>
                </a:cubicBezTo>
                <a:lnTo>
                  <a:pt x="542" y="2743"/>
                </a:lnTo>
                <a:close/>
                <a:moveTo>
                  <a:pt x="504" y="2782"/>
                </a:moveTo>
                <a:cubicBezTo>
                  <a:pt x="530" y="2808"/>
                  <a:pt x="530" y="2808"/>
                  <a:pt x="530" y="2808"/>
                </a:cubicBezTo>
                <a:cubicBezTo>
                  <a:pt x="510" y="2829"/>
                  <a:pt x="510" y="2829"/>
                  <a:pt x="510" y="2829"/>
                </a:cubicBezTo>
                <a:cubicBezTo>
                  <a:pt x="483" y="2804"/>
                  <a:pt x="483" y="2804"/>
                  <a:pt x="483" y="2804"/>
                </a:cubicBezTo>
                <a:lnTo>
                  <a:pt x="504" y="2782"/>
                </a:lnTo>
                <a:close/>
                <a:moveTo>
                  <a:pt x="466" y="2821"/>
                </a:moveTo>
                <a:cubicBezTo>
                  <a:pt x="493" y="2847"/>
                  <a:pt x="493" y="2847"/>
                  <a:pt x="493" y="2847"/>
                </a:cubicBezTo>
                <a:cubicBezTo>
                  <a:pt x="472" y="2868"/>
                  <a:pt x="472" y="2868"/>
                  <a:pt x="472" y="2868"/>
                </a:cubicBezTo>
                <a:cubicBezTo>
                  <a:pt x="445" y="2843"/>
                  <a:pt x="445" y="2843"/>
                  <a:pt x="445" y="2843"/>
                </a:cubicBezTo>
                <a:lnTo>
                  <a:pt x="466" y="2821"/>
                </a:lnTo>
                <a:close/>
                <a:moveTo>
                  <a:pt x="428" y="2860"/>
                </a:moveTo>
                <a:cubicBezTo>
                  <a:pt x="455" y="2886"/>
                  <a:pt x="455" y="2886"/>
                  <a:pt x="455" y="2886"/>
                </a:cubicBezTo>
                <a:cubicBezTo>
                  <a:pt x="434" y="2907"/>
                  <a:pt x="434" y="2907"/>
                  <a:pt x="434" y="2907"/>
                </a:cubicBezTo>
                <a:cubicBezTo>
                  <a:pt x="408" y="2882"/>
                  <a:pt x="408" y="2882"/>
                  <a:pt x="408" y="2882"/>
                </a:cubicBezTo>
                <a:lnTo>
                  <a:pt x="428" y="2860"/>
                </a:lnTo>
                <a:close/>
                <a:moveTo>
                  <a:pt x="391" y="2899"/>
                </a:moveTo>
                <a:cubicBezTo>
                  <a:pt x="417" y="2925"/>
                  <a:pt x="417" y="2925"/>
                  <a:pt x="417" y="2925"/>
                </a:cubicBezTo>
                <a:cubicBezTo>
                  <a:pt x="396" y="2947"/>
                  <a:pt x="396" y="2947"/>
                  <a:pt x="396" y="2947"/>
                </a:cubicBezTo>
                <a:cubicBezTo>
                  <a:pt x="370" y="2921"/>
                  <a:pt x="370" y="2921"/>
                  <a:pt x="370" y="2921"/>
                </a:cubicBezTo>
                <a:lnTo>
                  <a:pt x="391" y="2899"/>
                </a:lnTo>
                <a:close/>
                <a:moveTo>
                  <a:pt x="332" y="2960"/>
                </a:moveTo>
                <a:cubicBezTo>
                  <a:pt x="353" y="2939"/>
                  <a:pt x="353" y="2939"/>
                  <a:pt x="353" y="2939"/>
                </a:cubicBezTo>
                <a:cubicBezTo>
                  <a:pt x="379" y="2964"/>
                  <a:pt x="379" y="2964"/>
                  <a:pt x="379" y="2964"/>
                </a:cubicBezTo>
                <a:cubicBezTo>
                  <a:pt x="358" y="2986"/>
                  <a:pt x="358" y="2986"/>
                  <a:pt x="358" y="2986"/>
                </a:cubicBezTo>
                <a:lnTo>
                  <a:pt x="332" y="2960"/>
                </a:lnTo>
                <a:close/>
                <a:moveTo>
                  <a:pt x="363" y="2990"/>
                </a:moveTo>
                <a:cubicBezTo>
                  <a:pt x="384" y="2969"/>
                  <a:pt x="384" y="2969"/>
                  <a:pt x="384" y="2969"/>
                </a:cubicBezTo>
                <a:cubicBezTo>
                  <a:pt x="410" y="2994"/>
                  <a:pt x="410" y="2994"/>
                  <a:pt x="410" y="2994"/>
                </a:cubicBezTo>
                <a:cubicBezTo>
                  <a:pt x="389" y="3016"/>
                  <a:pt x="389" y="3016"/>
                  <a:pt x="389" y="3016"/>
                </a:cubicBezTo>
                <a:lnTo>
                  <a:pt x="363" y="2990"/>
                </a:lnTo>
                <a:close/>
                <a:moveTo>
                  <a:pt x="420" y="3046"/>
                </a:moveTo>
                <a:cubicBezTo>
                  <a:pt x="394" y="3020"/>
                  <a:pt x="394" y="3020"/>
                  <a:pt x="394" y="3020"/>
                </a:cubicBezTo>
                <a:cubicBezTo>
                  <a:pt x="415" y="2999"/>
                  <a:pt x="415" y="2999"/>
                  <a:pt x="415" y="2999"/>
                </a:cubicBezTo>
                <a:cubicBezTo>
                  <a:pt x="441" y="3024"/>
                  <a:pt x="441" y="3024"/>
                  <a:pt x="441" y="3024"/>
                </a:cubicBezTo>
                <a:lnTo>
                  <a:pt x="420" y="3046"/>
                </a:lnTo>
                <a:close/>
                <a:moveTo>
                  <a:pt x="458" y="3007"/>
                </a:moveTo>
                <a:cubicBezTo>
                  <a:pt x="432" y="2981"/>
                  <a:pt x="432" y="2981"/>
                  <a:pt x="432" y="2981"/>
                </a:cubicBezTo>
                <a:cubicBezTo>
                  <a:pt x="453" y="2960"/>
                  <a:pt x="453" y="2960"/>
                  <a:pt x="453" y="2960"/>
                </a:cubicBezTo>
                <a:cubicBezTo>
                  <a:pt x="479" y="2985"/>
                  <a:pt x="479" y="2985"/>
                  <a:pt x="479" y="2985"/>
                </a:cubicBezTo>
                <a:lnTo>
                  <a:pt x="458" y="3007"/>
                </a:lnTo>
                <a:close/>
                <a:moveTo>
                  <a:pt x="496" y="2968"/>
                </a:moveTo>
                <a:cubicBezTo>
                  <a:pt x="470" y="2942"/>
                  <a:pt x="470" y="2942"/>
                  <a:pt x="470" y="2942"/>
                </a:cubicBezTo>
                <a:cubicBezTo>
                  <a:pt x="491" y="2920"/>
                  <a:pt x="491" y="2920"/>
                  <a:pt x="491" y="2920"/>
                </a:cubicBezTo>
                <a:cubicBezTo>
                  <a:pt x="517" y="2946"/>
                  <a:pt x="517" y="2946"/>
                  <a:pt x="517" y="2946"/>
                </a:cubicBezTo>
                <a:lnTo>
                  <a:pt x="496" y="2968"/>
                </a:lnTo>
                <a:close/>
                <a:moveTo>
                  <a:pt x="534" y="2928"/>
                </a:moveTo>
                <a:cubicBezTo>
                  <a:pt x="507" y="2903"/>
                  <a:pt x="507" y="2903"/>
                  <a:pt x="507" y="2903"/>
                </a:cubicBezTo>
                <a:cubicBezTo>
                  <a:pt x="528" y="2881"/>
                  <a:pt x="528" y="2881"/>
                  <a:pt x="528" y="2881"/>
                </a:cubicBezTo>
                <a:cubicBezTo>
                  <a:pt x="555" y="2907"/>
                  <a:pt x="555" y="2907"/>
                  <a:pt x="555" y="2907"/>
                </a:cubicBezTo>
                <a:lnTo>
                  <a:pt x="534" y="2928"/>
                </a:lnTo>
                <a:close/>
                <a:moveTo>
                  <a:pt x="572" y="2889"/>
                </a:moveTo>
                <a:cubicBezTo>
                  <a:pt x="545" y="2864"/>
                  <a:pt x="545" y="2864"/>
                  <a:pt x="545" y="2864"/>
                </a:cubicBezTo>
                <a:cubicBezTo>
                  <a:pt x="566" y="2842"/>
                  <a:pt x="566" y="2842"/>
                  <a:pt x="566" y="2842"/>
                </a:cubicBezTo>
                <a:cubicBezTo>
                  <a:pt x="593" y="2868"/>
                  <a:pt x="593" y="2868"/>
                  <a:pt x="593" y="2868"/>
                </a:cubicBezTo>
                <a:lnTo>
                  <a:pt x="572" y="2889"/>
                </a:lnTo>
                <a:close/>
                <a:moveTo>
                  <a:pt x="609" y="2850"/>
                </a:moveTo>
                <a:cubicBezTo>
                  <a:pt x="583" y="2825"/>
                  <a:pt x="583" y="2825"/>
                  <a:pt x="583" y="2825"/>
                </a:cubicBezTo>
                <a:cubicBezTo>
                  <a:pt x="604" y="2803"/>
                  <a:pt x="604" y="2803"/>
                  <a:pt x="604" y="2803"/>
                </a:cubicBezTo>
                <a:cubicBezTo>
                  <a:pt x="630" y="2829"/>
                  <a:pt x="630" y="2829"/>
                  <a:pt x="630" y="2829"/>
                </a:cubicBezTo>
                <a:lnTo>
                  <a:pt x="609" y="2850"/>
                </a:lnTo>
                <a:close/>
                <a:moveTo>
                  <a:pt x="937" y="2825"/>
                </a:moveTo>
                <a:cubicBezTo>
                  <a:pt x="934" y="2830"/>
                  <a:pt x="928" y="2832"/>
                  <a:pt x="923" y="2829"/>
                </a:cubicBezTo>
                <a:cubicBezTo>
                  <a:pt x="918" y="2827"/>
                  <a:pt x="916" y="2821"/>
                  <a:pt x="919" y="2816"/>
                </a:cubicBezTo>
                <a:cubicBezTo>
                  <a:pt x="921" y="2811"/>
                  <a:pt x="927" y="2809"/>
                  <a:pt x="932" y="2812"/>
                </a:cubicBezTo>
                <a:cubicBezTo>
                  <a:pt x="937" y="2814"/>
                  <a:pt x="939" y="2820"/>
                  <a:pt x="937" y="2825"/>
                </a:cubicBezTo>
                <a:close/>
                <a:moveTo>
                  <a:pt x="913" y="2866"/>
                </a:moveTo>
                <a:cubicBezTo>
                  <a:pt x="958" y="2887"/>
                  <a:pt x="958" y="2887"/>
                  <a:pt x="958" y="2887"/>
                </a:cubicBezTo>
                <a:cubicBezTo>
                  <a:pt x="940" y="2924"/>
                  <a:pt x="940" y="2924"/>
                  <a:pt x="940" y="2924"/>
                </a:cubicBezTo>
                <a:cubicBezTo>
                  <a:pt x="916" y="2909"/>
                  <a:pt x="906" y="2881"/>
                  <a:pt x="913" y="2866"/>
                </a:cubicBezTo>
                <a:close/>
                <a:moveTo>
                  <a:pt x="1017" y="2916"/>
                </a:moveTo>
                <a:cubicBezTo>
                  <a:pt x="1017" y="2916"/>
                  <a:pt x="1017" y="2916"/>
                  <a:pt x="1017" y="2917"/>
                </a:cubicBezTo>
                <a:cubicBezTo>
                  <a:pt x="1010" y="2932"/>
                  <a:pt x="980" y="2941"/>
                  <a:pt x="952" y="2930"/>
                </a:cubicBezTo>
                <a:cubicBezTo>
                  <a:pt x="969" y="2893"/>
                  <a:pt x="969" y="2893"/>
                  <a:pt x="969" y="2893"/>
                </a:cubicBezTo>
                <a:lnTo>
                  <a:pt x="1017" y="2916"/>
                </a:lnTo>
                <a:close/>
                <a:moveTo>
                  <a:pt x="1052" y="2880"/>
                </a:moveTo>
                <a:cubicBezTo>
                  <a:pt x="1050" y="2885"/>
                  <a:pt x="1044" y="2887"/>
                  <a:pt x="1039" y="2885"/>
                </a:cubicBezTo>
                <a:cubicBezTo>
                  <a:pt x="1034" y="2882"/>
                  <a:pt x="1032" y="2877"/>
                  <a:pt x="1035" y="2872"/>
                </a:cubicBezTo>
                <a:cubicBezTo>
                  <a:pt x="1037" y="2867"/>
                  <a:pt x="1043" y="2865"/>
                  <a:pt x="1048" y="2867"/>
                </a:cubicBezTo>
                <a:cubicBezTo>
                  <a:pt x="1053" y="2869"/>
                  <a:pt x="1055" y="2875"/>
                  <a:pt x="1052" y="2880"/>
                </a:cubicBezTo>
                <a:close/>
                <a:moveTo>
                  <a:pt x="1148" y="3116"/>
                </a:moveTo>
                <a:cubicBezTo>
                  <a:pt x="1166" y="3119"/>
                  <a:pt x="1166" y="3119"/>
                  <a:pt x="1166" y="3119"/>
                </a:cubicBezTo>
                <a:cubicBezTo>
                  <a:pt x="1160" y="3161"/>
                  <a:pt x="1160" y="3161"/>
                  <a:pt x="1160" y="3161"/>
                </a:cubicBezTo>
                <a:cubicBezTo>
                  <a:pt x="1142" y="3158"/>
                  <a:pt x="1142" y="3158"/>
                  <a:pt x="1142" y="3158"/>
                </a:cubicBezTo>
                <a:lnTo>
                  <a:pt x="1148" y="3116"/>
                </a:lnTo>
                <a:close/>
                <a:moveTo>
                  <a:pt x="1139" y="3174"/>
                </a:moveTo>
                <a:cubicBezTo>
                  <a:pt x="1157" y="3177"/>
                  <a:pt x="1157" y="3177"/>
                  <a:pt x="1157" y="3177"/>
                </a:cubicBezTo>
                <a:cubicBezTo>
                  <a:pt x="1151" y="3219"/>
                  <a:pt x="1151" y="3219"/>
                  <a:pt x="1151" y="3219"/>
                </a:cubicBezTo>
                <a:cubicBezTo>
                  <a:pt x="1133" y="3217"/>
                  <a:pt x="1133" y="3217"/>
                  <a:pt x="1133" y="3217"/>
                </a:cubicBezTo>
                <a:lnTo>
                  <a:pt x="1139" y="3174"/>
                </a:lnTo>
                <a:close/>
                <a:moveTo>
                  <a:pt x="1131" y="3233"/>
                </a:moveTo>
                <a:cubicBezTo>
                  <a:pt x="1149" y="3235"/>
                  <a:pt x="1149" y="3235"/>
                  <a:pt x="1149" y="3235"/>
                </a:cubicBezTo>
                <a:cubicBezTo>
                  <a:pt x="1142" y="3277"/>
                  <a:pt x="1142" y="3277"/>
                  <a:pt x="1142" y="3277"/>
                </a:cubicBezTo>
                <a:cubicBezTo>
                  <a:pt x="1124" y="3275"/>
                  <a:pt x="1124" y="3275"/>
                  <a:pt x="1124" y="3275"/>
                </a:cubicBezTo>
                <a:lnTo>
                  <a:pt x="1131" y="3233"/>
                </a:lnTo>
                <a:close/>
                <a:moveTo>
                  <a:pt x="1122" y="3291"/>
                </a:moveTo>
                <a:cubicBezTo>
                  <a:pt x="1140" y="3293"/>
                  <a:pt x="1140" y="3293"/>
                  <a:pt x="1140" y="3293"/>
                </a:cubicBezTo>
                <a:cubicBezTo>
                  <a:pt x="1134" y="3336"/>
                  <a:pt x="1134" y="3336"/>
                  <a:pt x="1134" y="3336"/>
                </a:cubicBezTo>
                <a:cubicBezTo>
                  <a:pt x="1116" y="3333"/>
                  <a:pt x="1116" y="3333"/>
                  <a:pt x="1116" y="3333"/>
                </a:cubicBezTo>
                <a:lnTo>
                  <a:pt x="1122" y="3291"/>
                </a:lnTo>
                <a:close/>
                <a:moveTo>
                  <a:pt x="1107" y="3391"/>
                </a:moveTo>
                <a:cubicBezTo>
                  <a:pt x="1113" y="3349"/>
                  <a:pt x="1113" y="3349"/>
                  <a:pt x="1113" y="3349"/>
                </a:cubicBezTo>
                <a:cubicBezTo>
                  <a:pt x="1131" y="3352"/>
                  <a:pt x="1131" y="3352"/>
                  <a:pt x="1131" y="3352"/>
                </a:cubicBezTo>
                <a:cubicBezTo>
                  <a:pt x="1125" y="3394"/>
                  <a:pt x="1125" y="3394"/>
                  <a:pt x="1125" y="3394"/>
                </a:cubicBezTo>
                <a:lnTo>
                  <a:pt x="1107" y="3391"/>
                </a:lnTo>
                <a:close/>
                <a:moveTo>
                  <a:pt x="1148" y="3467"/>
                </a:moveTo>
                <a:cubicBezTo>
                  <a:pt x="1130" y="3464"/>
                  <a:pt x="1130" y="3464"/>
                  <a:pt x="1130" y="3464"/>
                </a:cubicBezTo>
                <a:cubicBezTo>
                  <a:pt x="1137" y="3422"/>
                  <a:pt x="1137" y="3422"/>
                  <a:pt x="1137" y="3422"/>
                </a:cubicBezTo>
                <a:cubicBezTo>
                  <a:pt x="1155" y="3425"/>
                  <a:pt x="1155" y="3425"/>
                  <a:pt x="1155" y="3425"/>
                </a:cubicBezTo>
                <a:lnTo>
                  <a:pt x="1148" y="3467"/>
                </a:lnTo>
                <a:close/>
                <a:moveTo>
                  <a:pt x="1141" y="3396"/>
                </a:moveTo>
                <a:cubicBezTo>
                  <a:pt x="1147" y="3354"/>
                  <a:pt x="1147" y="3354"/>
                  <a:pt x="1147" y="3354"/>
                </a:cubicBezTo>
                <a:cubicBezTo>
                  <a:pt x="1165" y="3357"/>
                  <a:pt x="1165" y="3357"/>
                  <a:pt x="1165" y="3357"/>
                </a:cubicBezTo>
                <a:cubicBezTo>
                  <a:pt x="1159" y="3399"/>
                  <a:pt x="1159" y="3399"/>
                  <a:pt x="1159" y="3399"/>
                </a:cubicBezTo>
                <a:lnTo>
                  <a:pt x="1141" y="3396"/>
                </a:lnTo>
                <a:close/>
                <a:moveTo>
                  <a:pt x="1182" y="3472"/>
                </a:moveTo>
                <a:cubicBezTo>
                  <a:pt x="1164" y="3470"/>
                  <a:pt x="1164" y="3470"/>
                  <a:pt x="1164" y="3470"/>
                </a:cubicBezTo>
                <a:cubicBezTo>
                  <a:pt x="1171" y="3427"/>
                  <a:pt x="1171" y="3427"/>
                  <a:pt x="1171" y="3427"/>
                </a:cubicBezTo>
                <a:cubicBezTo>
                  <a:pt x="1189" y="3430"/>
                  <a:pt x="1189" y="3430"/>
                  <a:pt x="1189" y="3430"/>
                </a:cubicBezTo>
                <a:lnTo>
                  <a:pt x="1182" y="3472"/>
                </a:lnTo>
                <a:close/>
                <a:moveTo>
                  <a:pt x="1192" y="3404"/>
                </a:moveTo>
                <a:cubicBezTo>
                  <a:pt x="1174" y="3401"/>
                  <a:pt x="1174" y="3401"/>
                  <a:pt x="1174" y="3401"/>
                </a:cubicBezTo>
                <a:cubicBezTo>
                  <a:pt x="1181" y="3359"/>
                  <a:pt x="1181" y="3359"/>
                  <a:pt x="1181" y="3359"/>
                </a:cubicBezTo>
                <a:cubicBezTo>
                  <a:pt x="1199" y="3362"/>
                  <a:pt x="1199" y="3362"/>
                  <a:pt x="1199" y="3362"/>
                </a:cubicBezTo>
                <a:lnTo>
                  <a:pt x="1192" y="3404"/>
                </a:lnTo>
                <a:close/>
                <a:moveTo>
                  <a:pt x="1201" y="3346"/>
                </a:moveTo>
                <a:cubicBezTo>
                  <a:pt x="1183" y="3343"/>
                  <a:pt x="1183" y="3343"/>
                  <a:pt x="1183" y="3343"/>
                </a:cubicBezTo>
                <a:cubicBezTo>
                  <a:pt x="1189" y="3301"/>
                  <a:pt x="1189" y="3301"/>
                  <a:pt x="1189" y="3301"/>
                </a:cubicBezTo>
                <a:cubicBezTo>
                  <a:pt x="1207" y="3303"/>
                  <a:pt x="1207" y="3303"/>
                  <a:pt x="1207" y="3303"/>
                </a:cubicBezTo>
                <a:lnTo>
                  <a:pt x="1201" y="3346"/>
                </a:lnTo>
                <a:close/>
                <a:moveTo>
                  <a:pt x="1226" y="3409"/>
                </a:moveTo>
                <a:cubicBezTo>
                  <a:pt x="1208" y="3406"/>
                  <a:pt x="1208" y="3406"/>
                  <a:pt x="1208" y="3406"/>
                </a:cubicBezTo>
                <a:cubicBezTo>
                  <a:pt x="1214" y="3364"/>
                  <a:pt x="1214" y="3364"/>
                  <a:pt x="1214" y="3364"/>
                </a:cubicBezTo>
                <a:cubicBezTo>
                  <a:pt x="1232" y="3367"/>
                  <a:pt x="1232" y="3367"/>
                  <a:pt x="1232" y="3367"/>
                </a:cubicBezTo>
                <a:lnTo>
                  <a:pt x="1226" y="3409"/>
                </a:lnTo>
                <a:close/>
                <a:moveTo>
                  <a:pt x="1235" y="3351"/>
                </a:moveTo>
                <a:cubicBezTo>
                  <a:pt x="1217" y="3348"/>
                  <a:pt x="1217" y="3348"/>
                  <a:pt x="1217" y="3348"/>
                </a:cubicBezTo>
                <a:cubicBezTo>
                  <a:pt x="1223" y="3306"/>
                  <a:pt x="1223" y="3306"/>
                  <a:pt x="1223" y="3306"/>
                </a:cubicBezTo>
                <a:cubicBezTo>
                  <a:pt x="1241" y="3308"/>
                  <a:pt x="1241" y="3308"/>
                  <a:pt x="1241" y="3308"/>
                </a:cubicBezTo>
                <a:lnTo>
                  <a:pt x="1235" y="3351"/>
                </a:lnTo>
                <a:close/>
                <a:moveTo>
                  <a:pt x="1243" y="3293"/>
                </a:moveTo>
                <a:cubicBezTo>
                  <a:pt x="1225" y="3290"/>
                  <a:pt x="1225" y="3290"/>
                  <a:pt x="1225" y="3290"/>
                </a:cubicBezTo>
                <a:cubicBezTo>
                  <a:pt x="1232" y="3248"/>
                  <a:pt x="1232" y="3248"/>
                  <a:pt x="1232" y="3248"/>
                </a:cubicBezTo>
                <a:cubicBezTo>
                  <a:pt x="1250" y="3250"/>
                  <a:pt x="1250" y="3250"/>
                  <a:pt x="1250" y="3250"/>
                </a:cubicBezTo>
                <a:lnTo>
                  <a:pt x="1243" y="3293"/>
                </a:lnTo>
                <a:close/>
                <a:moveTo>
                  <a:pt x="1252" y="3234"/>
                </a:moveTo>
                <a:cubicBezTo>
                  <a:pt x="1234" y="3232"/>
                  <a:pt x="1234" y="3232"/>
                  <a:pt x="1234" y="3232"/>
                </a:cubicBezTo>
                <a:cubicBezTo>
                  <a:pt x="1240" y="3189"/>
                  <a:pt x="1240" y="3189"/>
                  <a:pt x="1240" y="3189"/>
                </a:cubicBezTo>
                <a:cubicBezTo>
                  <a:pt x="1258" y="3192"/>
                  <a:pt x="1258" y="3192"/>
                  <a:pt x="1258" y="3192"/>
                </a:cubicBezTo>
                <a:lnTo>
                  <a:pt x="1252" y="3234"/>
                </a:lnTo>
                <a:close/>
                <a:moveTo>
                  <a:pt x="1261" y="3176"/>
                </a:moveTo>
                <a:cubicBezTo>
                  <a:pt x="1243" y="3174"/>
                  <a:pt x="1243" y="3174"/>
                  <a:pt x="1243" y="3174"/>
                </a:cubicBezTo>
                <a:cubicBezTo>
                  <a:pt x="1249" y="3131"/>
                  <a:pt x="1249" y="3131"/>
                  <a:pt x="1249" y="3131"/>
                </a:cubicBezTo>
                <a:cubicBezTo>
                  <a:pt x="1267" y="3134"/>
                  <a:pt x="1267" y="3134"/>
                  <a:pt x="1267" y="3134"/>
                </a:cubicBezTo>
                <a:lnTo>
                  <a:pt x="1261" y="3176"/>
                </a:lnTo>
                <a:close/>
                <a:moveTo>
                  <a:pt x="1269" y="3118"/>
                </a:moveTo>
                <a:cubicBezTo>
                  <a:pt x="1251" y="3115"/>
                  <a:pt x="1251" y="3115"/>
                  <a:pt x="1251" y="3115"/>
                </a:cubicBezTo>
                <a:cubicBezTo>
                  <a:pt x="1258" y="3073"/>
                  <a:pt x="1258" y="3073"/>
                  <a:pt x="1258" y="3073"/>
                </a:cubicBezTo>
                <a:cubicBezTo>
                  <a:pt x="1276" y="3076"/>
                  <a:pt x="1276" y="3076"/>
                  <a:pt x="1276" y="3076"/>
                </a:cubicBezTo>
                <a:lnTo>
                  <a:pt x="1269" y="3118"/>
                </a:lnTo>
                <a:close/>
                <a:moveTo>
                  <a:pt x="1278" y="3060"/>
                </a:moveTo>
                <a:cubicBezTo>
                  <a:pt x="1260" y="3057"/>
                  <a:pt x="1260" y="3057"/>
                  <a:pt x="1260" y="3057"/>
                </a:cubicBezTo>
                <a:cubicBezTo>
                  <a:pt x="1266" y="3015"/>
                  <a:pt x="1266" y="3015"/>
                  <a:pt x="1266" y="3015"/>
                </a:cubicBezTo>
                <a:cubicBezTo>
                  <a:pt x="1284" y="3018"/>
                  <a:pt x="1284" y="3018"/>
                  <a:pt x="1284" y="3018"/>
                </a:cubicBezTo>
                <a:lnTo>
                  <a:pt x="1278" y="3060"/>
                </a:lnTo>
                <a:close/>
                <a:moveTo>
                  <a:pt x="1287" y="3002"/>
                </a:moveTo>
                <a:cubicBezTo>
                  <a:pt x="1269" y="2999"/>
                  <a:pt x="1269" y="2999"/>
                  <a:pt x="1269" y="2999"/>
                </a:cubicBezTo>
                <a:cubicBezTo>
                  <a:pt x="1275" y="2957"/>
                  <a:pt x="1275" y="2957"/>
                  <a:pt x="1275" y="2957"/>
                </a:cubicBezTo>
                <a:cubicBezTo>
                  <a:pt x="1293" y="2959"/>
                  <a:pt x="1293" y="2959"/>
                  <a:pt x="1293" y="2959"/>
                </a:cubicBezTo>
                <a:lnTo>
                  <a:pt x="1287" y="3002"/>
                </a:lnTo>
                <a:close/>
                <a:moveTo>
                  <a:pt x="1349" y="2948"/>
                </a:moveTo>
                <a:cubicBezTo>
                  <a:pt x="1593" y="2947"/>
                  <a:pt x="1593" y="2947"/>
                  <a:pt x="1593" y="2947"/>
                </a:cubicBezTo>
                <a:cubicBezTo>
                  <a:pt x="1593" y="2956"/>
                  <a:pt x="1593" y="2956"/>
                  <a:pt x="1593" y="2956"/>
                </a:cubicBezTo>
                <a:cubicBezTo>
                  <a:pt x="1349" y="2957"/>
                  <a:pt x="1349" y="2957"/>
                  <a:pt x="1349" y="2957"/>
                </a:cubicBezTo>
                <a:lnTo>
                  <a:pt x="1349" y="2948"/>
                </a:lnTo>
                <a:close/>
                <a:moveTo>
                  <a:pt x="1349" y="2980"/>
                </a:moveTo>
                <a:cubicBezTo>
                  <a:pt x="1593" y="2979"/>
                  <a:pt x="1593" y="2979"/>
                  <a:pt x="1593" y="2979"/>
                </a:cubicBezTo>
                <a:cubicBezTo>
                  <a:pt x="1593" y="2988"/>
                  <a:pt x="1593" y="2988"/>
                  <a:pt x="1593" y="2988"/>
                </a:cubicBezTo>
                <a:cubicBezTo>
                  <a:pt x="1349" y="2989"/>
                  <a:pt x="1349" y="2989"/>
                  <a:pt x="1349" y="2989"/>
                </a:cubicBezTo>
                <a:lnTo>
                  <a:pt x="1349" y="2980"/>
                </a:lnTo>
                <a:close/>
                <a:moveTo>
                  <a:pt x="1349" y="3012"/>
                </a:moveTo>
                <a:cubicBezTo>
                  <a:pt x="1594" y="3011"/>
                  <a:pt x="1594" y="3011"/>
                  <a:pt x="1594" y="3011"/>
                </a:cubicBezTo>
                <a:cubicBezTo>
                  <a:pt x="1594" y="3020"/>
                  <a:pt x="1594" y="3020"/>
                  <a:pt x="1594" y="3020"/>
                </a:cubicBezTo>
                <a:cubicBezTo>
                  <a:pt x="1349" y="3021"/>
                  <a:pt x="1349" y="3021"/>
                  <a:pt x="1349" y="3021"/>
                </a:cubicBezTo>
                <a:lnTo>
                  <a:pt x="1349" y="3012"/>
                </a:lnTo>
                <a:close/>
                <a:moveTo>
                  <a:pt x="1349" y="3044"/>
                </a:moveTo>
                <a:cubicBezTo>
                  <a:pt x="1594" y="3043"/>
                  <a:pt x="1594" y="3043"/>
                  <a:pt x="1594" y="3043"/>
                </a:cubicBezTo>
                <a:cubicBezTo>
                  <a:pt x="1594" y="3052"/>
                  <a:pt x="1594" y="3052"/>
                  <a:pt x="1594" y="3052"/>
                </a:cubicBezTo>
                <a:cubicBezTo>
                  <a:pt x="1349" y="3053"/>
                  <a:pt x="1349" y="3053"/>
                  <a:pt x="1349" y="3053"/>
                </a:cubicBezTo>
                <a:lnTo>
                  <a:pt x="1349" y="3044"/>
                </a:lnTo>
                <a:close/>
                <a:moveTo>
                  <a:pt x="1349" y="3076"/>
                </a:moveTo>
                <a:cubicBezTo>
                  <a:pt x="1594" y="3075"/>
                  <a:pt x="1594" y="3075"/>
                  <a:pt x="1594" y="3075"/>
                </a:cubicBezTo>
                <a:cubicBezTo>
                  <a:pt x="1594" y="3084"/>
                  <a:pt x="1594" y="3084"/>
                  <a:pt x="1594" y="3084"/>
                </a:cubicBezTo>
                <a:cubicBezTo>
                  <a:pt x="1350" y="3085"/>
                  <a:pt x="1350" y="3085"/>
                  <a:pt x="1350" y="3085"/>
                </a:cubicBezTo>
                <a:lnTo>
                  <a:pt x="1349" y="3076"/>
                </a:lnTo>
                <a:close/>
                <a:moveTo>
                  <a:pt x="1350" y="3108"/>
                </a:moveTo>
                <a:cubicBezTo>
                  <a:pt x="1594" y="3107"/>
                  <a:pt x="1594" y="3107"/>
                  <a:pt x="1594" y="3107"/>
                </a:cubicBezTo>
                <a:cubicBezTo>
                  <a:pt x="1594" y="3116"/>
                  <a:pt x="1594" y="3116"/>
                  <a:pt x="1594" y="3116"/>
                </a:cubicBezTo>
                <a:cubicBezTo>
                  <a:pt x="1350" y="3117"/>
                  <a:pt x="1350" y="3117"/>
                  <a:pt x="1350" y="3117"/>
                </a:cubicBezTo>
                <a:lnTo>
                  <a:pt x="1350" y="3108"/>
                </a:lnTo>
                <a:close/>
                <a:moveTo>
                  <a:pt x="1350" y="3140"/>
                </a:moveTo>
                <a:cubicBezTo>
                  <a:pt x="1594" y="3139"/>
                  <a:pt x="1594" y="3139"/>
                  <a:pt x="1594" y="3139"/>
                </a:cubicBezTo>
                <a:cubicBezTo>
                  <a:pt x="1594" y="3148"/>
                  <a:pt x="1594" y="3148"/>
                  <a:pt x="1594" y="3148"/>
                </a:cubicBezTo>
                <a:cubicBezTo>
                  <a:pt x="1350" y="3149"/>
                  <a:pt x="1350" y="3149"/>
                  <a:pt x="1350" y="3149"/>
                </a:cubicBezTo>
                <a:lnTo>
                  <a:pt x="1350" y="3140"/>
                </a:lnTo>
                <a:close/>
                <a:moveTo>
                  <a:pt x="1350" y="3172"/>
                </a:moveTo>
                <a:cubicBezTo>
                  <a:pt x="1594" y="3171"/>
                  <a:pt x="1594" y="3171"/>
                  <a:pt x="1594" y="3171"/>
                </a:cubicBezTo>
                <a:cubicBezTo>
                  <a:pt x="1595" y="3180"/>
                  <a:pt x="1595" y="3180"/>
                  <a:pt x="1595" y="3180"/>
                </a:cubicBezTo>
                <a:cubicBezTo>
                  <a:pt x="1350" y="3182"/>
                  <a:pt x="1350" y="3182"/>
                  <a:pt x="1350" y="3182"/>
                </a:cubicBezTo>
                <a:lnTo>
                  <a:pt x="1350" y="3172"/>
                </a:lnTo>
                <a:close/>
                <a:moveTo>
                  <a:pt x="1350" y="3204"/>
                </a:moveTo>
                <a:cubicBezTo>
                  <a:pt x="1595" y="3203"/>
                  <a:pt x="1595" y="3203"/>
                  <a:pt x="1595" y="3203"/>
                </a:cubicBezTo>
                <a:cubicBezTo>
                  <a:pt x="1595" y="3212"/>
                  <a:pt x="1595" y="3212"/>
                  <a:pt x="1595" y="3212"/>
                </a:cubicBezTo>
                <a:cubicBezTo>
                  <a:pt x="1350" y="3214"/>
                  <a:pt x="1350" y="3214"/>
                  <a:pt x="1350" y="3214"/>
                </a:cubicBezTo>
                <a:lnTo>
                  <a:pt x="1350" y="3204"/>
                </a:lnTo>
                <a:close/>
                <a:moveTo>
                  <a:pt x="1350" y="3237"/>
                </a:moveTo>
                <a:cubicBezTo>
                  <a:pt x="1595" y="3235"/>
                  <a:pt x="1595" y="3235"/>
                  <a:pt x="1595" y="3235"/>
                </a:cubicBezTo>
                <a:cubicBezTo>
                  <a:pt x="1595" y="3244"/>
                  <a:pt x="1595" y="3244"/>
                  <a:pt x="1595" y="3244"/>
                </a:cubicBezTo>
                <a:cubicBezTo>
                  <a:pt x="1350" y="3246"/>
                  <a:pt x="1350" y="3246"/>
                  <a:pt x="1350" y="3246"/>
                </a:cubicBezTo>
                <a:lnTo>
                  <a:pt x="1350" y="3237"/>
                </a:lnTo>
                <a:close/>
                <a:moveTo>
                  <a:pt x="1351" y="3269"/>
                </a:moveTo>
                <a:cubicBezTo>
                  <a:pt x="1595" y="3267"/>
                  <a:pt x="1595" y="3267"/>
                  <a:pt x="1595" y="3267"/>
                </a:cubicBezTo>
                <a:cubicBezTo>
                  <a:pt x="1595" y="3276"/>
                  <a:pt x="1595" y="3276"/>
                  <a:pt x="1595" y="3276"/>
                </a:cubicBezTo>
                <a:cubicBezTo>
                  <a:pt x="1351" y="3278"/>
                  <a:pt x="1351" y="3278"/>
                  <a:pt x="1351" y="3278"/>
                </a:cubicBezTo>
                <a:lnTo>
                  <a:pt x="1351" y="3269"/>
                </a:lnTo>
                <a:close/>
                <a:moveTo>
                  <a:pt x="1351" y="3301"/>
                </a:moveTo>
                <a:cubicBezTo>
                  <a:pt x="1595" y="3299"/>
                  <a:pt x="1595" y="3299"/>
                  <a:pt x="1595" y="3299"/>
                </a:cubicBezTo>
                <a:cubicBezTo>
                  <a:pt x="1595" y="3308"/>
                  <a:pt x="1595" y="3308"/>
                  <a:pt x="1595" y="3308"/>
                </a:cubicBezTo>
                <a:cubicBezTo>
                  <a:pt x="1351" y="3310"/>
                  <a:pt x="1351" y="3310"/>
                  <a:pt x="1351" y="3310"/>
                </a:cubicBezTo>
                <a:lnTo>
                  <a:pt x="1351" y="3301"/>
                </a:lnTo>
                <a:close/>
                <a:moveTo>
                  <a:pt x="1351" y="3333"/>
                </a:moveTo>
                <a:cubicBezTo>
                  <a:pt x="1595" y="3331"/>
                  <a:pt x="1595" y="3331"/>
                  <a:pt x="1595" y="3331"/>
                </a:cubicBezTo>
                <a:cubicBezTo>
                  <a:pt x="1595" y="3340"/>
                  <a:pt x="1595" y="3340"/>
                  <a:pt x="1595" y="3340"/>
                </a:cubicBezTo>
                <a:cubicBezTo>
                  <a:pt x="1351" y="3342"/>
                  <a:pt x="1351" y="3342"/>
                  <a:pt x="1351" y="3342"/>
                </a:cubicBezTo>
                <a:lnTo>
                  <a:pt x="1351" y="3333"/>
                </a:lnTo>
                <a:close/>
                <a:moveTo>
                  <a:pt x="1351" y="3365"/>
                </a:moveTo>
                <a:cubicBezTo>
                  <a:pt x="1596" y="3363"/>
                  <a:pt x="1596" y="3363"/>
                  <a:pt x="1596" y="3363"/>
                </a:cubicBezTo>
                <a:cubicBezTo>
                  <a:pt x="1596" y="3372"/>
                  <a:pt x="1596" y="3372"/>
                  <a:pt x="1596" y="3372"/>
                </a:cubicBezTo>
                <a:cubicBezTo>
                  <a:pt x="1351" y="3374"/>
                  <a:pt x="1351" y="3374"/>
                  <a:pt x="1351" y="3374"/>
                </a:cubicBezTo>
                <a:lnTo>
                  <a:pt x="1351" y="3365"/>
                </a:lnTo>
                <a:close/>
                <a:moveTo>
                  <a:pt x="1351" y="3397"/>
                </a:moveTo>
                <a:cubicBezTo>
                  <a:pt x="1596" y="3395"/>
                  <a:pt x="1596" y="3395"/>
                  <a:pt x="1596" y="3395"/>
                </a:cubicBezTo>
                <a:cubicBezTo>
                  <a:pt x="1596" y="3404"/>
                  <a:pt x="1596" y="3404"/>
                  <a:pt x="1596" y="3404"/>
                </a:cubicBezTo>
                <a:cubicBezTo>
                  <a:pt x="1351" y="3406"/>
                  <a:pt x="1351" y="3406"/>
                  <a:pt x="1351" y="3406"/>
                </a:cubicBezTo>
                <a:lnTo>
                  <a:pt x="1351" y="3397"/>
                </a:lnTo>
                <a:close/>
                <a:moveTo>
                  <a:pt x="1351" y="3429"/>
                </a:moveTo>
                <a:cubicBezTo>
                  <a:pt x="1596" y="3427"/>
                  <a:pt x="1596" y="3427"/>
                  <a:pt x="1596" y="3427"/>
                </a:cubicBezTo>
                <a:cubicBezTo>
                  <a:pt x="1596" y="3437"/>
                  <a:pt x="1596" y="3437"/>
                  <a:pt x="1596" y="3437"/>
                </a:cubicBezTo>
                <a:cubicBezTo>
                  <a:pt x="1352" y="3438"/>
                  <a:pt x="1352" y="3438"/>
                  <a:pt x="1352" y="3438"/>
                </a:cubicBezTo>
                <a:lnTo>
                  <a:pt x="1351" y="3429"/>
                </a:lnTo>
                <a:close/>
                <a:moveTo>
                  <a:pt x="1352" y="3461"/>
                </a:moveTo>
                <a:cubicBezTo>
                  <a:pt x="1596" y="3459"/>
                  <a:pt x="1596" y="3459"/>
                  <a:pt x="1596" y="3459"/>
                </a:cubicBezTo>
                <a:cubicBezTo>
                  <a:pt x="1596" y="3469"/>
                  <a:pt x="1596" y="3469"/>
                  <a:pt x="1596" y="3469"/>
                </a:cubicBezTo>
                <a:cubicBezTo>
                  <a:pt x="1352" y="3470"/>
                  <a:pt x="1352" y="3470"/>
                  <a:pt x="1352" y="3470"/>
                </a:cubicBezTo>
                <a:lnTo>
                  <a:pt x="1352" y="3461"/>
                </a:lnTo>
                <a:close/>
                <a:moveTo>
                  <a:pt x="1352" y="3493"/>
                </a:moveTo>
                <a:cubicBezTo>
                  <a:pt x="1596" y="3492"/>
                  <a:pt x="1596" y="3492"/>
                  <a:pt x="1596" y="3492"/>
                </a:cubicBezTo>
                <a:cubicBezTo>
                  <a:pt x="1596" y="3501"/>
                  <a:pt x="1596" y="3501"/>
                  <a:pt x="1596" y="3501"/>
                </a:cubicBezTo>
                <a:cubicBezTo>
                  <a:pt x="1352" y="3502"/>
                  <a:pt x="1352" y="3502"/>
                  <a:pt x="1352" y="3502"/>
                </a:cubicBezTo>
                <a:lnTo>
                  <a:pt x="1352" y="3493"/>
                </a:lnTo>
                <a:close/>
                <a:moveTo>
                  <a:pt x="1352" y="3525"/>
                </a:moveTo>
                <a:cubicBezTo>
                  <a:pt x="1596" y="3524"/>
                  <a:pt x="1596" y="3524"/>
                  <a:pt x="1596" y="3524"/>
                </a:cubicBezTo>
                <a:cubicBezTo>
                  <a:pt x="1597" y="3533"/>
                  <a:pt x="1597" y="3533"/>
                  <a:pt x="1597" y="3533"/>
                </a:cubicBezTo>
                <a:cubicBezTo>
                  <a:pt x="1352" y="3534"/>
                  <a:pt x="1352" y="3534"/>
                  <a:pt x="1352" y="3534"/>
                </a:cubicBezTo>
                <a:lnTo>
                  <a:pt x="1352" y="3525"/>
                </a:lnTo>
                <a:close/>
                <a:moveTo>
                  <a:pt x="1352" y="3557"/>
                </a:moveTo>
                <a:cubicBezTo>
                  <a:pt x="1597" y="3556"/>
                  <a:pt x="1597" y="3556"/>
                  <a:pt x="1597" y="3556"/>
                </a:cubicBezTo>
                <a:cubicBezTo>
                  <a:pt x="1597" y="3565"/>
                  <a:pt x="1597" y="3565"/>
                  <a:pt x="1597" y="3565"/>
                </a:cubicBezTo>
                <a:cubicBezTo>
                  <a:pt x="1352" y="3566"/>
                  <a:pt x="1352" y="3566"/>
                  <a:pt x="1352" y="3566"/>
                </a:cubicBezTo>
                <a:lnTo>
                  <a:pt x="1352" y="3557"/>
                </a:lnTo>
                <a:close/>
                <a:moveTo>
                  <a:pt x="1352" y="3589"/>
                </a:moveTo>
                <a:cubicBezTo>
                  <a:pt x="1597" y="3588"/>
                  <a:pt x="1597" y="3588"/>
                  <a:pt x="1597" y="3588"/>
                </a:cubicBezTo>
                <a:cubicBezTo>
                  <a:pt x="1597" y="3597"/>
                  <a:pt x="1597" y="3597"/>
                  <a:pt x="1597" y="3597"/>
                </a:cubicBezTo>
                <a:cubicBezTo>
                  <a:pt x="1352" y="3598"/>
                  <a:pt x="1352" y="3598"/>
                  <a:pt x="1352" y="3598"/>
                </a:cubicBezTo>
                <a:lnTo>
                  <a:pt x="1352" y="3589"/>
                </a:lnTo>
                <a:close/>
                <a:moveTo>
                  <a:pt x="1353" y="3621"/>
                </a:moveTo>
                <a:cubicBezTo>
                  <a:pt x="1597" y="3620"/>
                  <a:pt x="1597" y="3620"/>
                  <a:pt x="1597" y="3620"/>
                </a:cubicBezTo>
                <a:cubicBezTo>
                  <a:pt x="1597" y="3629"/>
                  <a:pt x="1597" y="3629"/>
                  <a:pt x="1597" y="3629"/>
                </a:cubicBezTo>
                <a:cubicBezTo>
                  <a:pt x="1353" y="3630"/>
                  <a:pt x="1353" y="3630"/>
                  <a:pt x="1353" y="3630"/>
                </a:cubicBezTo>
                <a:lnTo>
                  <a:pt x="1353" y="3621"/>
                </a:lnTo>
                <a:close/>
                <a:moveTo>
                  <a:pt x="1353" y="3662"/>
                </a:moveTo>
                <a:cubicBezTo>
                  <a:pt x="1353" y="3653"/>
                  <a:pt x="1353" y="3653"/>
                  <a:pt x="1353" y="3653"/>
                </a:cubicBezTo>
                <a:cubicBezTo>
                  <a:pt x="1597" y="3652"/>
                  <a:pt x="1597" y="3652"/>
                  <a:pt x="1597" y="3652"/>
                </a:cubicBezTo>
                <a:cubicBezTo>
                  <a:pt x="1597" y="3661"/>
                  <a:pt x="1597" y="3661"/>
                  <a:pt x="1597" y="3661"/>
                </a:cubicBezTo>
                <a:lnTo>
                  <a:pt x="1353" y="3662"/>
                </a:lnTo>
                <a:close/>
                <a:moveTo>
                  <a:pt x="1720" y="2957"/>
                </a:moveTo>
                <a:cubicBezTo>
                  <a:pt x="1720" y="2958"/>
                  <a:pt x="1720" y="2958"/>
                  <a:pt x="1720" y="2958"/>
                </a:cubicBezTo>
                <a:cubicBezTo>
                  <a:pt x="1720" y="2958"/>
                  <a:pt x="1720" y="2958"/>
                  <a:pt x="1719" y="2957"/>
                </a:cubicBezTo>
                <a:cubicBezTo>
                  <a:pt x="1717" y="2955"/>
                  <a:pt x="1714" y="2953"/>
                  <a:pt x="1712" y="2951"/>
                </a:cubicBezTo>
                <a:cubicBezTo>
                  <a:pt x="1712" y="2951"/>
                  <a:pt x="1712" y="2951"/>
                  <a:pt x="1712" y="2951"/>
                </a:cubicBezTo>
                <a:cubicBezTo>
                  <a:pt x="1711" y="2949"/>
                  <a:pt x="1709" y="2946"/>
                  <a:pt x="1708" y="2942"/>
                </a:cubicBezTo>
                <a:cubicBezTo>
                  <a:pt x="1712" y="2948"/>
                  <a:pt x="1716" y="2953"/>
                  <a:pt x="1720" y="2957"/>
                </a:cubicBezTo>
                <a:close/>
                <a:moveTo>
                  <a:pt x="1704" y="2950"/>
                </a:moveTo>
                <a:cubicBezTo>
                  <a:pt x="1704" y="2950"/>
                  <a:pt x="1704" y="2950"/>
                  <a:pt x="1704" y="2950"/>
                </a:cubicBezTo>
                <a:cubicBezTo>
                  <a:pt x="1700" y="2950"/>
                  <a:pt x="1697" y="2951"/>
                  <a:pt x="1693" y="2951"/>
                </a:cubicBezTo>
                <a:cubicBezTo>
                  <a:pt x="1691" y="2952"/>
                  <a:pt x="1690" y="2952"/>
                  <a:pt x="1688" y="2952"/>
                </a:cubicBezTo>
                <a:cubicBezTo>
                  <a:pt x="1688" y="2952"/>
                  <a:pt x="1688" y="2952"/>
                  <a:pt x="1688" y="2952"/>
                </a:cubicBezTo>
                <a:cubicBezTo>
                  <a:pt x="1688" y="2952"/>
                  <a:pt x="1688" y="2951"/>
                  <a:pt x="1688" y="2951"/>
                </a:cubicBezTo>
                <a:cubicBezTo>
                  <a:pt x="1690" y="2948"/>
                  <a:pt x="1690" y="2942"/>
                  <a:pt x="1692" y="2939"/>
                </a:cubicBezTo>
                <a:cubicBezTo>
                  <a:pt x="1693" y="2938"/>
                  <a:pt x="1694" y="2937"/>
                  <a:pt x="1695" y="2937"/>
                </a:cubicBezTo>
                <a:cubicBezTo>
                  <a:pt x="1697" y="2936"/>
                  <a:pt x="1702" y="2946"/>
                  <a:pt x="1704" y="2950"/>
                </a:cubicBezTo>
                <a:close/>
                <a:moveTo>
                  <a:pt x="1830" y="3056"/>
                </a:moveTo>
                <a:cubicBezTo>
                  <a:pt x="1814" y="3004"/>
                  <a:pt x="1814" y="3004"/>
                  <a:pt x="1814" y="3004"/>
                </a:cubicBezTo>
                <a:cubicBezTo>
                  <a:pt x="1837" y="2997"/>
                  <a:pt x="1837" y="2997"/>
                  <a:pt x="1837" y="2997"/>
                </a:cubicBezTo>
                <a:cubicBezTo>
                  <a:pt x="1853" y="3048"/>
                  <a:pt x="1853" y="3048"/>
                  <a:pt x="1853" y="3048"/>
                </a:cubicBezTo>
                <a:lnTo>
                  <a:pt x="1830" y="3056"/>
                </a:lnTo>
                <a:close/>
                <a:moveTo>
                  <a:pt x="1834" y="3069"/>
                </a:moveTo>
                <a:cubicBezTo>
                  <a:pt x="1857" y="3061"/>
                  <a:pt x="1857" y="3061"/>
                  <a:pt x="1857" y="3061"/>
                </a:cubicBezTo>
                <a:cubicBezTo>
                  <a:pt x="1873" y="3113"/>
                  <a:pt x="1873" y="3113"/>
                  <a:pt x="1873" y="3113"/>
                </a:cubicBezTo>
                <a:cubicBezTo>
                  <a:pt x="1850" y="3120"/>
                  <a:pt x="1850" y="3120"/>
                  <a:pt x="1850" y="3120"/>
                </a:cubicBezTo>
                <a:lnTo>
                  <a:pt x="1834" y="3069"/>
                </a:lnTo>
                <a:close/>
                <a:moveTo>
                  <a:pt x="1870" y="3185"/>
                </a:moveTo>
                <a:cubicBezTo>
                  <a:pt x="1854" y="3133"/>
                  <a:pt x="1854" y="3133"/>
                  <a:pt x="1854" y="3133"/>
                </a:cubicBezTo>
                <a:cubicBezTo>
                  <a:pt x="1877" y="3126"/>
                  <a:pt x="1877" y="3126"/>
                  <a:pt x="1877" y="3126"/>
                </a:cubicBezTo>
                <a:cubicBezTo>
                  <a:pt x="1893" y="3178"/>
                  <a:pt x="1893" y="3178"/>
                  <a:pt x="1893" y="3178"/>
                </a:cubicBezTo>
                <a:lnTo>
                  <a:pt x="1870" y="3185"/>
                </a:lnTo>
                <a:close/>
                <a:moveTo>
                  <a:pt x="1906" y="3174"/>
                </a:moveTo>
                <a:cubicBezTo>
                  <a:pt x="1890" y="3122"/>
                  <a:pt x="1890" y="3122"/>
                  <a:pt x="1890" y="3122"/>
                </a:cubicBezTo>
                <a:cubicBezTo>
                  <a:pt x="1914" y="3115"/>
                  <a:pt x="1914" y="3115"/>
                  <a:pt x="1914" y="3115"/>
                </a:cubicBezTo>
                <a:cubicBezTo>
                  <a:pt x="1930" y="3167"/>
                  <a:pt x="1930" y="3167"/>
                  <a:pt x="1930" y="3167"/>
                </a:cubicBezTo>
                <a:lnTo>
                  <a:pt x="1906" y="3174"/>
                </a:lnTo>
                <a:close/>
                <a:moveTo>
                  <a:pt x="1966" y="3155"/>
                </a:moveTo>
                <a:cubicBezTo>
                  <a:pt x="1943" y="3163"/>
                  <a:pt x="1943" y="3163"/>
                  <a:pt x="1943" y="3163"/>
                </a:cubicBezTo>
                <a:cubicBezTo>
                  <a:pt x="1927" y="3111"/>
                  <a:pt x="1927" y="3111"/>
                  <a:pt x="1927" y="3111"/>
                </a:cubicBezTo>
                <a:cubicBezTo>
                  <a:pt x="1950" y="3104"/>
                  <a:pt x="1950" y="3104"/>
                  <a:pt x="1950" y="3104"/>
                </a:cubicBezTo>
                <a:lnTo>
                  <a:pt x="1966" y="3155"/>
                </a:lnTo>
                <a:close/>
                <a:moveTo>
                  <a:pt x="1946" y="3091"/>
                </a:moveTo>
                <a:cubicBezTo>
                  <a:pt x="1923" y="3098"/>
                  <a:pt x="1923" y="3098"/>
                  <a:pt x="1923" y="3098"/>
                </a:cubicBezTo>
                <a:cubicBezTo>
                  <a:pt x="1907" y="3046"/>
                  <a:pt x="1907" y="3046"/>
                  <a:pt x="1907" y="3046"/>
                </a:cubicBezTo>
                <a:cubicBezTo>
                  <a:pt x="1930" y="3039"/>
                  <a:pt x="1930" y="3039"/>
                  <a:pt x="1930" y="3039"/>
                </a:cubicBezTo>
                <a:lnTo>
                  <a:pt x="1946" y="3091"/>
                </a:lnTo>
                <a:close/>
                <a:moveTo>
                  <a:pt x="2028" y="3030"/>
                </a:moveTo>
                <a:cubicBezTo>
                  <a:pt x="2050" y="3019"/>
                  <a:pt x="2050" y="3019"/>
                  <a:pt x="2050" y="3019"/>
                </a:cubicBezTo>
                <a:cubicBezTo>
                  <a:pt x="2075" y="3067"/>
                  <a:pt x="2075" y="3067"/>
                  <a:pt x="2075" y="3067"/>
                </a:cubicBezTo>
                <a:cubicBezTo>
                  <a:pt x="2053" y="3078"/>
                  <a:pt x="2053" y="3078"/>
                  <a:pt x="2053" y="3078"/>
                </a:cubicBezTo>
                <a:lnTo>
                  <a:pt x="2028" y="3030"/>
                </a:lnTo>
                <a:close/>
                <a:moveTo>
                  <a:pt x="2062" y="3096"/>
                </a:moveTo>
                <a:cubicBezTo>
                  <a:pt x="2084" y="3084"/>
                  <a:pt x="2084" y="3084"/>
                  <a:pt x="2084" y="3084"/>
                </a:cubicBezTo>
                <a:cubicBezTo>
                  <a:pt x="2109" y="3132"/>
                  <a:pt x="2109" y="3132"/>
                  <a:pt x="2109" y="3132"/>
                </a:cubicBezTo>
                <a:cubicBezTo>
                  <a:pt x="2087" y="3144"/>
                  <a:pt x="2087" y="3144"/>
                  <a:pt x="2087" y="3144"/>
                </a:cubicBezTo>
                <a:lnTo>
                  <a:pt x="2062" y="3096"/>
                </a:lnTo>
                <a:close/>
                <a:moveTo>
                  <a:pt x="2096" y="3161"/>
                </a:moveTo>
                <a:cubicBezTo>
                  <a:pt x="2118" y="3150"/>
                  <a:pt x="2118" y="3150"/>
                  <a:pt x="2118" y="3150"/>
                </a:cubicBezTo>
                <a:cubicBezTo>
                  <a:pt x="2142" y="3198"/>
                  <a:pt x="2142" y="3198"/>
                  <a:pt x="2142" y="3198"/>
                </a:cubicBezTo>
                <a:cubicBezTo>
                  <a:pt x="2121" y="3209"/>
                  <a:pt x="2121" y="3209"/>
                  <a:pt x="2121" y="3209"/>
                </a:cubicBezTo>
                <a:lnTo>
                  <a:pt x="2096" y="3161"/>
                </a:lnTo>
                <a:close/>
                <a:moveTo>
                  <a:pt x="2155" y="3274"/>
                </a:moveTo>
                <a:cubicBezTo>
                  <a:pt x="2130" y="3227"/>
                  <a:pt x="2130" y="3227"/>
                  <a:pt x="2130" y="3227"/>
                </a:cubicBezTo>
                <a:cubicBezTo>
                  <a:pt x="2152" y="3215"/>
                  <a:pt x="2152" y="3215"/>
                  <a:pt x="2152" y="3215"/>
                </a:cubicBezTo>
                <a:cubicBezTo>
                  <a:pt x="2176" y="3263"/>
                  <a:pt x="2176" y="3263"/>
                  <a:pt x="2176" y="3263"/>
                </a:cubicBezTo>
                <a:lnTo>
                  <a:pt x="2155" y="3274"/>
                </a:lnTo>
                <a:close/>
                <a:moveTo>
                  <a:pt x="2188" y="3257"/>
                </a:moveTo>
                <a:cubicBezTo>
                  <a:pt x="2164" y="3209"/>
                  <a:pt x="2164" y="3209"/>
                  <a:pt x="2164" y="3209"/>
                </a:cubicBezTo>
                <a:cubicBezTo>
                  <a:pt x="2185" y="3198"/>
                  <a:pt x="2185" y="3198"/>
                  <a:pt x="2185" y="3198"/>
                </a:cubicBezTo>
                <a:cubicBezTo>
                  <a:pt x="2210" y="3246"/>
                  <a:pt x="2210" y="3246"/>
                  <a:pt x="2210" y="3246"/>
                </a:cubicBezTo>
                <a:lnTo>
                  <a:pt x="2188" y="3257"/>
                </a:lnTo>
                <a:close/>
                <a:moveTo>
                  <a:pt x="2222" y="3239"/>
                </a:moveTo>
                <a:cubicBezTo>
                  <a:pt x="2197" y="3192"/>
                  <a:pt x="2197" y="3192"/>
                  <a:pt x="2197" y="3192"/>
                </a:cubicBezTo>
                <a:cubicBezTo>
                  <a:pt x="2219" y="3180"/>
                  <a:pt x="2219" y="3180"/>
                  <a:pt x="2219" y="3180"/>
                </a:cubicBezTo>
                <a:cubicBezTo>
                  <a:pt x="2244" y="3228"/>
                  <a:pt x="2244" y="3228"/>
                  <a:pt x="2244" y="3228"/>
                </a:cubicBezTo>
                <a:lnTo>
                  <a:pt x="2222" y="3239"/>
                </a:lnTo>
                <a:close/>
                <a:moveTo>
                  <a:pt x="2278" y="3211"/>
                </a:moveTo>
                <a:cubicBezTo>
                  <a:pt x="2256" y="3222"/>
                  <a:pt x="2256" y="3222"/>
                  <a:pt x="2256" y="3222"/>
                </a:cubicBezTo>
                <a:cubicBezTo>
                  <a:pt x="2231" y="3174"/>
                  <a:pt x="2231" y="3174"/>
                  <a:pt x="2231" y="3174"/>
                </a:cubicBezTo>
                <a:cubicBezTo>
                  <a:pt x="2253" y="3163"/>
                  <a:pt x="2253" y="3163"/>
                  <a:pt x="2253" y="3163"/>
                </a:cubicBezTo>
                <a:lnTo>
                  <a:pt x="2278" y="3211"/>
                </a:lnTo>
                <a:close/>
                <a:moveTo>
                  <a:pt x="2244" y="3145"/>
                </a:moveTo>
                <a:cubicBezTo>
                  <a:pt x="2222" y="3157"/>
                  <a:pt x="2222" y="3157"/>
                  <a:pt x="2222" y="3157"/>
                </a:cubicBezTo>
                <a:cubicBezTo>
                  <a:pt x="2197" y="3109"/>
                  <a:pt x="2197" y="3109"/>
                  <a:pt x="2197" y="3109"/>
                </a:cubicBezTo>
                <a:cubicBezTo>
                  <a:pt x="2219" y="3097"/>
                  <a:pt x="2219" y="3097"/>
                  <a:pt x="2219" y="3097"/>
                </a:cubicBezTo>
                <a:lnTo>
                  <a:pt x="2244" y="3145"/>
                </a:lnTo>
                <a:close/>
                <a:moveTo>
                  <a:pt x="2210" y="3080"/>
                </a:moveTo>
                <a:cubicBezTo>
                  <a:pt x="2188" y="3091"/>
                  <a:pt x="2188" y="3091"/>
                  <a:pt x="2188" y="3091"/>
                </a:cubicBezTo>
                <a:cubicBezTo>
                  <a:pt x="2164" y="3043"/>
                  <a:pt x="2164" y="3043"/>
                  <a:pt x="2164" y="3043"/>
                </a:cubicBezTo>
                <a:cubicBezTo>
                  <a:pt x="2185" y="3032"/>
                  <a:pt x="2185" y="3032"/>
                  <a:pt x="2185" y="3032"/>
                </a:cubicBezTo>
                <a:lnTo>
                  <a:pt x="2210" y="3080"/>
                </a:lnTo>
                <a:close/>
                <a:moveTo>
                  <a:pt x="2151" y="2966"/>
                </a:moveTo>
                <a:cubicBezTo>
                  <a:pt x="2176" y="3014"/>
                  <a:pt x="2176" y="3014"/>
                  <a:pt x="2176" y="3014"/>
                </a:cubicBezTo>
                <a:cubicBezTo>
                  <a:pt x="2154" y="3026"/>
                  <a:pt x="2154" y="3026"/>
                  <a:pt x="2154" y="3026"/>
                </a:cubicBezTo>
                <a:cubicBezTo>
                  <a:pt x="2130" y="2978"/>
                  <a:pt x="2130" y="2978"/>
                  <a:pt x="2130" y="2978"/>
                </a:cubicBezTo>
                <a:lnTo>
                  <a:pt x="2151" y="2966"/>
                </a:lnTo>
                <a:close/>
                <a:moveTo>
                  <a:pt x="2142" y="2771"/>
                </a:moveTo>
                <a:cubicBezTo>
                  <a:pt x="2138" y="2774"/>
                  <a:pt x="2133" y="2776"/>
                  <a:pt x="2129" y="2779"/>
                </a:cubicBezTo>
                <a:cubicBezTo>
                  <a:pt x="2129" y="2779"/>
                  <a:pt x="2129" y="2779"/>
                  <a:pt x="2129" y="2779"/>
                </a:cubicBezTo>
                <a:cubicBezTo>
                  <a:pt x="2124" y="2771"/>
                  <a:pt x="2120" y="2761"/>
                  <a:pt x="2119" y="2751"/>
                </a:cubicBezTo>
                <a:cubicBezTo>
                  <a:pt x="2118" y="2744"/>
                  <a:pt x="2118" y="2737"/>
                  <a:pt x="2118" y="2730"/>
                </a:cubicBezTo>
                <a:cubicBezTo>
                  <a:pt x="2125" y="2738"/>
                  <a:pt x="2134" y="2750"/>
                  <a:pt x="2140" y="2762"/>
                </a:cubicBezTo>
                <a:cubicBezTo>
                  <a:pt x="2140" y="2764"/>
                  <a:pt x="2141" y="2766"/>
                  <a:pt x="2142" y="2768"/>
                </a:cubicBezTo>
                <a:cubicBezTo>
                  <a:pt x="2143" y="2769"/>
                  <a:pt x="2143" y="2770"/>
                  <a:pt x="2142" y="2771"/>
                </a:cubicBezTo>
                <a:close/>
                <a:moveTo>
                  <a:pt x="2149" y="2747"/>
                </a:moveTo>
                <a:cubicBezTo>
                  <a:pt x="2148" y="2749"/>
                  <a:pt x="2146" y="2751"/>
                  <a:pt x="2145" y="2753"/>
                </a:cubicBezTo>
                <a:cubicBezTo>
                  <a:pt x="2145" y="2753"/>
                  <a:pt x="2145" y="2754"/>
                  <a:pt x="2145" y="2754"/>
                </a:cubicBezTo>
                <a:cubicBezTo>
                  <a:pt x="2144" y="2753"/>
                  <a:pt x="2144" y="2753"/>
                  <a:pt x="2144" y="2752"/>
                </a:cubicBezTo>
                <a:cubicBezTo>
                  <a:pt x="2142" y="2748"/>
                  <a:pt x="2136" y="2740"/>
                  <a:pt x="2134" y="2734"/>
                </a:cubicBezTo>
                <a:cubicBezTo>
                  <a:pt x="2133" y="2732"/>
                  <a:pt x="2133" y="2730"/>
                  <a:pt x="2134" y="2729"/>
                </a:cubicBezTo>
                <a:cubicBezTo>
                  <a:pt x="2136" y="2726"/>
                  <a:pt x="2154" y="2731"/>
                  <a:pt x="2160" y="2732"/>
                </a:cubicBezTo>
                <a:cubicBezTo>
                  <a:pt x="2160" y="2732"/>
                  <a:pt x="2160" y="2732"/>
                  <a:pt x="2160" y="2732"/>
                </a:cubicBezTo>
                <a:cubicBezTo>
                  <a:pt x="2157" y="2737"/>
                  <a:pt x="2153" y="2742"/>
                  <a:pt x="2149" y="2747"/>
                </a:cubicBezTo>
                <a:close/>
                <a:moveTo>
                  <a:pt x="2187" y="2722"/>
                </a:moveTo>
                <a:cubicBezTo>
                  <a:pt x="2181" y="2723"/>
                  <a:pt x="2176" y="2724"/>
                  <a:pt x="2171" y="2724"/>
                </a:cubicBezTo>
                <a:cubicBezTo>
                  <a:pt x="2170" y="2724"/>
                  <a:pt x="2170" y="2724"/>
                  <a:pt x="2170" y="2724"/>
                </a:cubicBezTo>
                <a:cubicBezTo>
                  <a:pt x="2167" y="2723"/>
                  <a:pt x="2161" y="2721"/>
                  <a:pt x="2156" y="2719"/>
                </a:cubicBezTo>
                <a:cubicBezTo>
                  <a:pt x="2166" y="2720"/>
                  <a:pt x="2177" y="2721"/>
                  <a:pt x="2187" y="2722"/>
                </a:cubicBezTo>
                <a:cubicBezTo>
                  <a:pt x="2188" y="2722"/>
                  <a:pt x="2188" y="2722"/>
                  <a:pt x="2188" y="2722"/>
                </a:cubicBezTo>
                <a:cubicBezTo>
                  <a:pt x="2188" y="2722"/>
                  <a:pt x="2187" y="2722"/>
                  <a:pt x="2187" y="2722"/>
                </a:cubicBezTo>
                <a:close/>
                <a:moveTo>
                  <a:pt x="2238" y="2646"/>
                </a:moveTo>
                <a:cubicBezTo>
                  <a:pt x="2238" y="2646"/>
                  <a:pt x="2239" y="2646"/>
                  <a:pt x="2239" y="2646"/>
                </a:cubicBezTo>
                <a:cubicBezTo>
                  <a:pt x="2239" y="2646"/>
                  <a:pt x="2238" y="2646"/>
                  <a:pt x="2238" y="2646"/>
                </a:cubicBezTo>
                <a:cubicBezTo>
                  <a:pt x="2235" y="2646"/>
                  <a:pt x="2232" y="2647"/>
                  <a:pt x="2230" y="2647"/>
                </a:cubicBezTo>
                <a:cubicBezTo>
                  <a:pt x="2229" y="2647"/>
                  <a:pt x="2229" y="2647"/>
                  <a:pt x="2229" y="2647"/>
                </a:cubicBezTo>
                <a:cubicBezTo>
                  <a:pt x="2227" y="2647"/>
                  <a:pt x="2225" y="2646"/>
                  <a:pt x="2222" y="2645"/>
                </a:cubicBezTo>
                <a:cubicBezTo>
                  <a:pt x="2227" y="2645"/>
                  <a:pt x="2233" y="2645"/>
                  <a:pt x="2238" y="2646"/>
                </a:cubicBezTo>
                <a:close/>
                <a:moveTo>
                  <a:pt x="2210" y="2651"/>
                </a:moveTo>
                <a:cubicBezTo>
                  <a:pt x="2211" y="2649"/>
                  <a:pt x="2221" y="2651"/>
                  <a:pt x="2224" y="2652"/>
                </a:cubicBezTo>
                <a:cubicBezTo>
                  <a:pt x="2224" y="2652"/>
                  <a:pt x="2224" y="2652"/>
                  <a:pt x="2224" y="2652"/>
                </a:cubicBezTo>
                <a:cubicBezTo>
                  <a:pt x="2223" y="2654"/>
                  <a:pt x="2221" y="2657"/>
                  <a:pt x="2219" y="2660"/>
                </a:cubicBezTo>
                <a:cubicBezTo>
                  <a:pt x="2218" y="2661"/>
                  <a:pt x="2218" y="2662"/>
                  <a:pt x="2217" y="2663"/>
                </a:cubicBezTo>
                <a:cubicBezTo>
                  <a:pt x="2217" y="2663"/>
                  <a:pt x="2217" y="2663"/>
                  <a:pt x="2217" y="2664"/>
                </a:cubicBezTo>
                <a:cubicBezTo>
                  <a:pt x="2217" y="2663"/>
                  <a:pt x="2216" y="2663"/>
                  <a:pt x="2216" y="2663"/>
                </a:cubicBezTo>
                <a:cubicBezTo>
                  <a:pt x="2215" y="2661"/>
                  <a:pt x="2212" y="2657"/>
                  <a:pt x="2210" y="2654"/>
                </a:cubicBezTo>
                <a:cubicBezTo>
                  <a:pt x="2210" y="2653"/>
                  <a:pt x="2210" y="2652"/>
                  <a:pt x="2210" y="2651"/>
                </a:cubicBezTo>
                <a:close/>
                <a:moveTo>
                  <a:pt x="2214" y="2668"/>
                </a:moveTo>
                <a:cubicBezTo>
                  <a:pt x="2215" y="2669"/>
                  <a:pt x="2215" y="2670"/>
                  <a:pt x="2216" y="2671"/>
                </a:cubicBezTo>
                <a:cubicBezTo>
                  <a:pt x="2216" y="2672"/>
                  <a:pt x="2216" y="2672"/>
                  <a:pt x="2216" y="2673"/>
                </a:cubicBezTo>
                <a:cubicBezTo>
                  <a:pt x="2214" y="2674"/>
                  <a:pt x="2211" y="2676"/>
                  <a:pt x="2210" y="2677"/>
                </a:cubicBezTo>
                <a:cubicBezTo>
                  <a:pt x="2210" y="2677"/>
                  <a:pt x="2210" y="2677"/>
                  <a:pt x="2210" y="2677"/>
                </a:cubicBezTo>
                <a:cubicBezTo>
                  <a:pt x="2206" y="2673"/>
                  <a:pt x="2204" y="2668"/>
                  <a:pt x="2203" y="2663"/>
                </a:cubicBezTo>
                <a:cubicBezTo>
                  <a:pt x="2203" y="2659"/>
                  <a:pt x="2202" y="2655"/>
                  <a:pt x="2202" y="2652"/>
                </a:cubicBezTo>
                <a:cubicBezTo>
                  <a:pt x="2206" y="2656"/>
                  <a:pt x="2211" y="2662"/>
                  <a:pt x="2214" y="2668"/>
                </a:cubicBezTo>
                <a:close/>
                <a:moveTo>
                  <a:pt x="2199" y="2668"/>
                </a:moveTo>
                <a:cubicBezTo>
                  <a:pt x="2201" y="2673"/>
                  <a:pt x="2203" y="2677"/>
                  <a:pt x="2206" y="2681"/>
                </a:cubicBezTo>
                <a:cubicBezTo>
                  <a:pt x="2206" y="2681"/>
                  <a:pt x="2206" y="2681"/>
                  <a:pt x="2206" y="2681"/>
                </a:cubicBezTo>
                <a:cubicBezTo>
                  <a:pt x="2205" y="2684"/>
                  <a:pt x="2204" y="2687"/>
                  <a:pt x="2203" y="2690"/>
                </a:cubicBezTo>
                <a:cubicBezTo>
                  <a:pt x="2203" y="2695"/>
                  <a:pt x="2205" y="2700"/>
                  <a:pt x="2209" y="2703"/>
                </a:cubicBezTo>
                <a:cubicBezTo>
                  <a:pt x="2209" y="2705"/>
                  <a:pt x="2209" y="2705"/>
                  <a:pt x="2209" y="2707"/>
                </a:cubicBezTo>
                <a:cubicBezTo>
                  <a:pt x="2206" y="2709"/>
                  <a:pt x="2204" y="2711"/>
                  <a:pt x="2202" y="2713"/>
                </a:cubicBezTo>
                <a:cubicBezTo>
                  <a:pt x="2201" y="2713"/>
                  <a:pt x="2201" y="2713"/>
                  <a:pt x="2200" y="2713"/>
                </a:cubicBezTo>
                <a:cubicBezTo>
                  <a:pt x="2173" y="2712"/>
                  <a:pt x="2145" y="2708"/>
                  <a:pt x="2118" y="2703"/>
                </a:cubicBezTo>
                <a:cubicBezTo>
                  <a:pt x="2118" y="2703"/>
                  <a:pt x="2117" y="2702"/>
                  <a:pt x="2117" y="2701"/>
                </a:cubicBezTo>
                <a:cubicBezTo>
                  <a:pt x="2141" y="2682"/>
                  <a:pt x="2164" y="2662"/>
                  <a:pt x="2186" y="2641"/>
                </a:cubicBezTo>
                <a:cubicBezTo>
                  <a:pt x="2186" y="2642"/>
                  <a:pt x="2187" y="2642"/>
                  <a:pt x="2187" y="2642"/>
                </a:cubicBezTo>
                <a:cubicBezTo>
                  <a:pt x="2189" y="2643"/>
                  <a:pt x="2192" y="2643"/>
                  <a:pt x="2194" y="2644"/>
                </a:cubicBezTo>
                <a:cubicBezTo>
                  <a:pt x="2194" y="2644"/>
                  <a:pt x="2194" y="2645"/>
                  <a:pt x="2195" y="2645"/>
                </a:cubicBezTo>
                <a:cubicBezTo>
                  <a:pt x="2198" y="2652"/>
                  <a:pt x="2197" y="2661"/>
                  <a:pt x="2199" y="2668"/>
                </a:cubicBezTo>
                <a:close/>
                <a:moveTo>
                  <a:pt x="2302" y="2540"/>
                </a:moveTo>
                <a:cubicBezTo>
                  <a:pt x="2306" y="2543"/>
                  <a:pt x="2307" y="2549"/>
                  <a:pt x="2304" y="2554"/>
                </a:cubicBezTo>
                <a:cubicBezTo>
                  <a:pt x="2301" y="2558"/>
                  <a:pt x="2295" y="2559"/>
                  <a:pt x="2290" y="2556"/>
                </a:cubicBezTo>
                <a:cubicBezTo>
                  <a:pt x="2286" y="2553"/>
                  <a:pt x="2285" y="2546"/>
                  <a:pt x="2288" y="2542"/>
                </a:cubicBezTo>
                <a:cubicBezTo>
                  <a:pt x="2291" y="2538"/>
                  <a:pt x="2297" y="2537"/>
                  <a:pt x="2302" y="2540"/>
                </a:cubicBezTo>
                <a:close/>
                <a:moveTo>
                  <a:pt x="2441" y="2394"/>
                </a:moveTo>
                <a:cubicBezTo>
                  <a:pt x="2439" y="2396"/>
                  <a:pt x="2436" y="2398"/>
                  <a:pt x="2434" y="2400"/>
                </a:cubicBezTo>
                <a:cubicBezTo>
                  <a:pt x="2434" y="2400"/>
                  <a:pt x="2434" y="2400"/>
                  <a:pt x="2434" y="2400"/>
                </a:cubicBezTo>
                <a:cubicBezTo>
                  <a:pt x="2430" y="2395"/>
                  <a:pt x="2427" y="2390"/>
                  <a:pt x="2426" y="2384"/>
                </a:cubicBezTo>
                <a:cubicBezTo>
                  <a:pt x="2425" y="2380"/>
                  <a:pt x="2424" y="2375"/>
                  <a:pt x="2424" y="2371"/>
                </a:cubicBezTo>
                <a:cubicBezTo>
                  <a:pt x="2429" y="2376"/>
                  <a:pt x="2435" y="2382"/>
                  <a:pt x="2439" y="2389"/>
                </a:cubicBezTo>
                <a:cubicBezTo>
                  <a:pt x="2440" y="2390"/>
                  <a:pt x="2440" y="2391"/>
                  <a:pt x="2441" y="2392"/>
                </a:cubicBezTo>
                <a:cubicBezTo>
                  <a:pt x="2441" y="2393"/>
                  <a:pt x="2442" y="2394"/>
                  <a:pt x="2441" y="2394"/>
                </a:cubicBezTo>
                <a:close/>
                <a:moveTo>
                  <a:pt x="2444" y="2379"/>
                </a:moveTo>
                <a:cubicBezTo>
                  <a:pt x="2443" y="2381"/>
                  <a:pt x="2442" y="2382"/>
                  <a:pt x="2442" y="2383"/>
                </a:cubicBezTo>
                <a:cubicBezTo>
                  <a:pt x="2442" y="2383"/>
                  <a:pt x="2442" y="2383"/>
                  <a:pt x="2442" y="2384"/>
                </a:cubicBezTo>
                <a:cubicBezTo>
                  <a:pt x="2441" y="2383"/>
                  <a:pt x="2441" y="2383"/>
                  <a:pt x="2441" y="2383"/>
                </a:cubicBezTo>
                <a:cubicBezTo>
                  <a:pt x="2440" y="2380"/>
                  <a:pt x="2435" y="2376"/>
                  <a:pt x="2434" y="2373"/>
                </a:cubicBezTo>
                <a:cubicBezTo>
                  <a:pt x="2433" y="2371"/>
                  <a:pt x="2433" y="2370"/>
                  <a:pt x="2433" y="2369"/>
                </a:cubicBezTo>
                <a:cubicBezTo>
                  <a:pt x="2434" y="2367"/>
                  <a:pt x="2446" y="2369"/>
                  <a:pt x="2449" y="2369"/>
                </a:cubicBezTo>
                <a:cubicBezTo>
                  <a:pt x="2449" y="2369"/>
                  <a:pt x="2450" y="2369"/>
                  <a:pt x="2450" y="2369"/>
                </a:cubicBezTo>
                <a:cubicBezTo>
                  <a:pt x="2448" y="2373"/>
                  <a:pt x="2446" y="2376"/>
                  <a:pt x="2444" y="2379"/>
                </a:cubicBezTo>
                <a:close/>
                <a:moveTo>
                  <a:pt x="2465" y="2362"/>
                </a:moveTo>
                <a:cubicBezTo>
                  <a:pt x="2462" y="2362"/>
                  <a:pt x="2458" y="2363"/>
                  <a:pt x="2455" y="2363"/>
                </a:cubicBezTo>
                <a:cubicBezTo>
                  <a:pt x="2455" y="2363"/>
                  <a:pt x="2455" y="2363"/>
                  <a:pt x="2455" y="2364"/>
                </a:cubicBezTo>
                <a:cubicBezTo>
                  <a:pt x="2453" y="2364"/>
                  <a:pt x="2449" y="2363"/>
                  <a:pt x="2446" y="2362"/>
                </a:cubicBezTo>
                <a:cubicBezTo>
                  <a:pt x="2452" y="2362"/>
                  <a:pt x="2459" y="2362"/>
                  <a:pt x="2465" y="2361"/>
                </a:cubicBezTo>
                <a:cubicBezTo>
                  <a:pt x="2465" y="2361"/>
                  <a:pt x="2466" y="2361"/>
                  <a:pt x="2466" y="2361"/>
                </a:cubicBezTo>
                <a:cubicBezTo>
                  <a:pt x="2465" y="2362"/>
                  <a:pt x="2465" y="2362"/>
                  <a:pt x="2465" y="2362"/>
                </a:cubicBezTo>
                <a:close/>
                <a:moveTo>
                  <a:pt x="2473" y="2355"/>
                </a:moveTo>
                <a:cubicBezTo>
                  <a:pt x="2473" y="2355"/>
                  <a:pt x="2473" y="2355"/>
                  <a:pt x="2472" y="2355"/>
                </a:cubicBezTo>
                <a:cubicBezTo>
                  <a:pt x="2456" y="2356"/>
                  <a:pt x="2439" y="2356"/>
                  <a:pt x="2422" y="2355"/>
                </a:cubicBezTo>
                <a:cubicBezTo>
                  <a:pt x="2420" y="2353"/>
                  <a:pt x="2419" y="2351"/>
                  <a:pt x="2417" y="2349"/>
                </a:cubicBezTo>
                <a:cubicBezTo>
                  <a:pt x="2415" y="2347"/>
                  <a:pt x="2414" y="2346"/>
                  <a:pt x="2413" y="2345"/>
                </a:cubicBezTo>
                <a:cubicBezTo>
                  <a:pt x="2416" y="2340"/>
                  <a:pt x="2419" y="2334"/>
                  <a:pt x="2421" y="2328"/>
                </a:cubicBezTo>
                <a:cubicBezTo>
                  <a:pt x="2478" y="2349"/>
                  <a:pt x="2478" y="2349"/>
                  <a:pt x="2478" y="2349"/>
                </a:cubicBezTo>
                <a:cubicBezTo>
                  <a:pt x="2477" y="2351"/>
                  <a:pt x="2475" y="2353"/>
                  <a:pt x="2473" y="2355"/>
                </a:cubicBezTo>
                <a:close/>
                <a:moveTo>
                  <a:pt x="2570" y="2349"/>
                </a:moveTo>
                <a:cubicBezTo>
                  <a:pt x="2530" y="2335"/>
                  <a:pt x="2530" y="2335"/>
                  <a:pt x="2530" y="2335"/>
                </a:cubicBezTo>
                <a:cubicBezTo>
                  <a:pt x="2536" y="2318"/>
                  <a:pt x="2536" y="2318"/>
                  <a:pt x="2536" y="2318"/>
                </a:cubicBezTo>
                <a:cubicBezTo>
                  <a:pt x="2576" y="2332"/>
                  <a:pt x="2576" y="2332"/>
                  <a:pt x="2576" y="2332"/>
                </a:cubicBezTo>
                <a:lnTo>
                  <a:pt x="2570" y="2349"/>
                </a:lnTo>
                <a:close/>
                <a:moveTo>
                  <a:pt x="2625" y="2370"/>
                </a:moveTo>
                <a:cubicBezTo>
                  <a:pt x="2585" y="2355"/>
                  <a:pt x="2585" y="2355"/>
                  <a:pt x="2585" y="2355"/>
                </a:cubicBezTo>
                <a:cubicBezTo>
                  <a:pt x="2591" y="2338"/>
                  <a:pt x="2591" y="2338"/>
                  <a:pt x="2591" y="2338"/>
                </a:cubicBezTo>
                <a:cubicBezTo>
                  <a:pt x="2631" y="2353"/>
                  <a:pt x="2631" y="2353"/>
                  <a:pt x="2631" y="2353"/>
                </a:cubicBezTo>
                <a:lnTo>
                  <a:pt x="2625" y="2370"/>
                </a:lnTo>
                <a:close/>
                <a:moveTo>
                  <a:pt x="2597" y="2323"/>
                </a:moveTo>
                <a:cubicBezTo>
                  <a:pt x="2603" y="2306"/>
                  <a:pt x="2603" y="2306"/>
                  <a:pt x="2603" y="2306"/>
                </a:cubicBezTo>
                <a:cubicBezTo>
                  <a:pt x="2643" y="2320"/>
                  <a:pt x="2643" y="2320"/>
                  <a:pt x="2643" y="2320"/>
                </a:cubicBezTo>
                <a:cubicBezTo>
                  <a:pt x="2637" y="2338"/>
                  <a:pt x="2637" y="2338"/>
                  <a:pt x="2637" y="2338"/>
                </a:cubicBezTo>
                <a:lnTo>
                  <a:pt x="2597" y="2323"/>
                </a:lnTo>
                <a:close/>
                <a:moveTo>
                  <a:pt x="2680" y="2390"/>
                </a:moveTo>
                <a:cubicBezTo>
                  <a:pt x="2640" y="2375"/>
                  <a:pt x="2640" y="2375"/>
                  <a:pt x="2640" y="2375"/>
                </a:cubicBezTo>
                <a:cubicBezTo>
                  <a:pt x="2646" y="2358"/>
                  <a:pt x="2646" y="2358"/>
                  <a:pt x="2646" y="2358"/>
                </a:cubicBezTo>
                <a:cubicBezTo>
                  <a:pt x="2686" y="2373"/>
                  <a:pt x="2686" y="2373"/>
                  <a:pt x="2686" y="2373"/>
                </a:cubicBezTo>
                <a:lnTo>
                  <a:pt x="2680" y="2390"/>
                </a:lnTo>
                <a:close/>
                <a:moveTo>
                  <a:pt x="2692" y="2358"/>
                </a:moveTo>
                <a:cubicBezTo>
                  <a:pt x="2652" y="2343"/>
                  <a:pt x="2652" y="2343"/>
                  <a:pt x="2652" y="2343"/>
                </a:cubicBezTo>
                <a:cubicBezTo>
                  <a:pt x="2658" y="2326"/>
                  <a:pt x="2658" y="2326"/>
                  <a:pt x="2658" y="2326"/>
                </a:cubicBezTo>
                <a:cubicBezTo>
                  <a:pt x="2698" y="2341"/>
                  <a:pt x="2698" y="2341"/>
                  <a:pt x="2698" y="2341"/>
                </a:cubicBezTo>
                <a:lnTo>
                  <a:pt x="2692" y="2358"/>
                </a:lnTo>
                <a:close/>
                <a:moveTo>
                  <a:pt x="2682" y="2262"/>
                </a:moveTo>
                <a:cubicBezTo>
                  <a:pt x="2722" y="2277"/>
                  <a:pt x="2722" y="2277"/>
                  <a:pt x="2722" y="2277"/>
                </a:cubicBezTo>
                <a:cubicBezTo>
                  <a:pt x="2715" y="2294"/>
                  <a:pt x="2715" y="2294"/>
                  <a:pt x="2715" y="2294"/>
                </a:cubicBezTo>
                <a:cubicBezTo>
                  <a:pt x="2675" y="2279"/>
                  <a:pt x="2675" y="2279"/>
                  <a:pt x="2675" y="2279"/>
                </a:cubicBezTo>
                <a:lnTo>
                  <a:pt x="2682" y="2262"/>
                </a:lnTo>
                <a:close/>
                <a:moveTo>
                  <a:pt x="2710" y="2309"/>
                </a:moveTo>
                <a:cubicBezTo>
                  <a:pt x="2704" y="2326"/>
                  <a:pt x="2704" y="2326"/>
                  <a:pt x="2704" y="2326"/>
                </a:cubicBezTo>
                <a:cubicBezTo>
                  <a:pt x="2663" y="2311"/>
                  <a:pt x="2663" y="2311"/>
                  <a:pt x="2663" y="2311"/>
                </a:cubicBezTo>
                <a:cubicBezTo>
                  <a:pt x="2670" y="2294"/>
                  <a:pt x="2670" y="2294"/>
                  <a:pt x="2670" y="2294"/>
                </a:cubicBezTo>
                <a:lnTo>
                  <a:pt x="2710" y="2309"/>
                </a:lnTo>
                <a:close/>
                <a:moveTo>
                  <a:pt x="2626" y="2242"/>
                </a:moveTo>
                <a:cubicBezTo>
                  <a:pt x="2666" y="2257"/>
                  <a:pt x="2666" y="2257"/>
                  <a:pt x="2666" y="2257"/>
                </a:cubicBezTo>
                <a:cubicBezTo>
                  <a:pt x="2660" y="2274"/>
                  <a:pt x="2660" y="2274"/>
                  <a:pt x="2660" y="2274"/>
                </a:cubicBezTo>
                <a:cubicBezTo>
                  <a:pt x="2620" y="2259"/>
                  <a:pt x="2620" y="2259"/>
                  <a:pt x="2620" y="2259"/>
                </a:cubicBezTo>
                <a:lnTo>
                  <a:pt x="2626" y="2242"/>
                </a:lnTo>
                <a:close/>
                <a:moveTo>
                  <a:pt x="2655" y="2289"/>
                </a:moveTo>
                <a:cubicBezTo>
                  <a:pt x="2648" y="2306"/>
                  <a:pt x="2648" y="2306"/>
                  <a:pt x="2648" y="2306"/>
                </a:cubicBezTo>
                <a:cubicBezTo>
                  <a:pt x="2608" y="2291"/>
                  <a:pt x="2608" y="2291"/>
                  <a:pt x="2608" y="2291"/>
                </a:cubicBezTo>
                <a:cubicBezTo>
                  <a:pt x="2614" y="2274"/>
                  <a:pt x="2614" y="2274"/>
                  <a:pt x="2614" y="2274"/>
                </a:cubicBezTo>
                <a:lnTo>
                  <a:pt x="2655" y="2289"/>
                </a:lnTo>
                <a:close/>
                <a:moveTo>
                  <a:pt x="2571" y="2222"/>
                </a:moveTo>
                <a:cubicBezTo>
                  <a:pt x="2611" y="2236"/>
                  <a:pt x="2611" y="2236"/>
                  <a:pt x="2611" y="2236"/>
                </a:cubicBezTo>
                <a:cubicBezTo>
                  <a:pt x="2605" y="2253"/>
                  <a:pt x="2605" y="2253"/>
                  <a:pt x="2605" y="2253"/>
                </a:cubicBezTo>
                <a:cubicBezTo>
                  <a:pt x="2565" y="2239"/>
                  <a:pt x="2565" y="2239"/>
                  <a:pt x="2565" y="2239"/>
                </a:cubicBezTo>
                <a:lnTo>
                  <a:pt x="2571" y="2222"/>
                </a:lnTo>
                <a:close/>
                <a:moveTo>
                  <a:pt x="2559" y="2254"/>
                </a:moveTo>
                <a:cubicBezTo>
                  <a:pt x="2599" y="2269"/>
                  <a:pt x="2599" y="2269"/>
                  <a:pt x="2599" y="2269"/>
                </a:cubicBezTo>
                <a:cubicBezTo>
                  <a:pt x="2593" y="2286"/>
                  <a:pt x="2593" y="2286"/>
                  <a:pt x="2593" y="2286"/>
                </a:cubicBezTo>
                <a:cubicBezTo>
                  <a:pt x="2553" y="2271"/>
                  <a:pt x="2553" y="2271"/>
                  <a:pt x="2553" y="2271"/>
                </a:cubicBezTo>
                <a:lnTo>
                  <a:pt x="2559" y="2254"/>
                </a:lnTo>
                <a:close/>
                <a:moveTo>
                  <a:pt x="2548" y="2285"/>
                </a:moveTo>
                <a:cubicBezTo>
                  <a:pt x="2588" y="2300"/>
                  <a:pt x="2588" y="2300"/>
                  <a:pt x="2588" y="2300"/>
                </a:cubicBezTo>
                <a:cubicBezTo>
                  <a:pt x="2581" y="2317"/>
                  <a:pt x="2581" y="2317"/>
                  <a:pt x="2581" y="2317"/>
                </a:cubicBezTo>
                <a:cubicBezTo>
                  <a:pt x="2541" y="2303"/>
                  <a:pt x="2541" y="2303"/>
                  <a:pt x="2541" y="2303"/>
                </a:cubicBezTo>
                <a:lnTo>
                  <a:pt x="2548" y="2285"/>
                </a:lnTo>
                <a:close/>
                <a:moveTo>
                  <a:pt x="2574" y="2130"/>
                </a:moveTo>
                <a:cubicBezTo>
                  <a:pt x="2570" y="2147"/>
                  <a:pt x="2559" y="2159"/>
                  <a:pt x="2548" y="2157"/>
                </a:cubicBezTo>
                <a:cubicBezTo>
                  <a:pt x="2538" y="2155"/>
                  <a:pt x="2532" y="2139"/>
                  <a:pt x="2536" y="2122"/>
                </a:cubicBezTo>
                <a:cubicBezTo>
                  <a:pt x="2539" y="2105"/>
                  <a:pt x="2551" y="2092"/>
                  <a:pt x="2561" y="2094"/>
                </a:cubicBezTo>
                <a:cubicBezTo>
                  <a:pt x="2572" y="2096"/>
                  <a:pt x="2577" y="2112"/>
                  <a:pt x="2574" y="2130"/>
                </a:cubicBezTo>
                <a:close/>
                <a:moveTo>
                  <a:pt x="2566" y="2071"/>
                </a:moveTo>
                <a:cubicBezTo>
                  <a:pt x="2555" y="2069"/>
                  <a:pt x="2550" y="2053"/>
                  <a:pt x="2553" y="2036"/>
                </a:cubicBezTo>
                <a:cubicBezTo>
                  <a:pt x="2557" y="2018"/>
                  <a:pt x="2568" y="2006"/>
                  <a:pt x="2579" y="2008"/>
                </a:cubicBezTo>
                <a:cubicBezTo>
                  <a:pt x="2589" y="2010"/>
                  <a:pt x="2595" y="2026"/>
                  <a:pt x="2591" y="2044"/>
                </a:cubicBezTo>
                <a:cubicBezTo>
                  <a:pt x="2588" y="2061"/>
                  <a:pt x="2576" y="2073"/>
                  <a:pt x="2566" y="2071"/>
                </a:cubicBezTo>
                <a:close/>
                <a:moveTo>
                  <a:pt x="2627" y="2140"/>
                </a:moveTo>
                <a:cubicBezTo>
                  <a:pt x="2624" y="2158"/>
                  <a:pt x="2612" y="2170"/>
                  <a:pt x="2602" y="2168"/>
                </a:cubicBezTo>
                <a:cubicBezTo>
                  <a:pt x="2591" y="2166"/>
                  <a:pt x="2585" y="2150"/>
                  <a:pt x="2589" y="2133"/>
                </a:cubicBezTo>
                <a:cubicBezTo>
                  <a:pt x="2593" y="2115"/>
                  <a:pt x="2604" y="2103"/>
                  <a:pt x="2614" y="2105"/>
                </a:cubicBezTo>
                <a:cubicBezTo>
                  <a:pt x="2625" y="2107"/>
                  <a:pt x="2631" y="2123"/>
                  <a:pt x="2627" y="2140"/>
                </a:cubicBezTo>
                <a:close/>
                <a:moveTo>
                  <a:pt x="2619" y="2082"/>
                </a:moveTo>
                <a:cubicBezTo>
                  <a:pt x="2609" y="2080"/>
                  <a:pt x="2603" y="2064"/>
                  <a:pt x="2606" y="2047"/>
                </a:cubicBezTo>
                <a:cubicBezTo>
                  <a:pt x="2610" y="2029"/>
                  <a:pt x="2621" y="2017"/>
                  <a:pt x="2632" y="2019"/>
                </a:cubicBezTo>
                <a:cubicBezTo>
                  <a:pt x="2642" y="2021"/>
                  <a:pt x="2648" y="2037"/>
                  <a:pt x="2645" y="2054"/>
                </a:cubicBezTo>
                <a:cubicBezTo>
                  <a:pt x="2641" y="2072"/>
                  <a:pt x="2630" y="2084"/>
                  <a:pt x="2619" y="2082"/>
                </a:cubicBezTo>
                <a:close/>
                <a:moveTo>
                  <a:pt x="2681" y="2151"/>
                </a:moveTo>
                <a:cubicBezTo>
                  <a:pt x="2677" y="2169"/>
                  <a:pt x="2666" y="2181"/>
                  <a:pt x="2655" y="2179"/>
                </a:cubicBezTo>
                <a:cubicBezTo>
                  <a:pt x="2645" y="2177"/>
                  <a:pt x="2639" y="2161"/>
                  <a:pt x="2642" y="2144"/>
                </a:cubicBezTo>
                <a:cubicBezTo>
                  <a:pt x="2646" y="2126"/>
                  <a:pt x="2657" y="2114"/>
                  <a:pt x="2668" y="2116"/>
                </a:cubicBezTo>
                <a:cubicBezTo>
                  <a:pt x="2678" y="2118"/>
                  <a:pt x="2684" y="2134"/>
                  <a:pt x="2681" y="2151"/>
                </a:cubicBezTo>
                <a:close/>
                <a:moveTo>
                  <a:pt x="2673" y="2093"/>
                </a:moveTo>
                <a:cubicBezTo>
                  <a:pt x="2662" y="2091"/>
                  <a:pt x="2656" y="2075"/>
                  <a:pt x="2660" y="2057"/>
                </a:cubicBezTo>
                <a:cubicBezTo>
                  <a:pt x="2663" y="2040"/>
                  <a:pt x="2675" y="2028"/>
                  <a:pt x="2685" y="2030"/>
                </a:cubicBezTo>
                <a:cubicBezTo>
                  <a:pt x="2696" y="2032"/>
                  <a:pt x="2702" y="2048"/>
                  <a:pt x="2698" y="2065"/>
                </a:cubicBezTo>
                <a:cubicBezTo>
                  <a:pt x="2695" y="2082"/>
                  <a:pt x="2683" y="2095"/>
                  <a:pt x="2673" y="2093"/>
                </a:cubicBezTo>
                <a:close/>
                <a:moveTo>
                  <a:pt x="2734" y="2162"/>
                </a:moveTo>
                <a:cubicBezTo>
                  <a:pt x="2730" y="2179"/>
                  <a:pt x="2719" y="2192"/>
                  <a:pt x="2709" y="2190"/>
                </a:cubicBezTo>
                <a:cubicBezTo>
                  <a:pt x="2698" y="2187"/>
                  <a:pt x="2692" y="2172"/>
                  <a:pt x="2696" y="2154"/>
                </a:cubicBezTo>
                <a:cubicBezTo>
                  <a:pt x="2699" y="2137"/>
                  <a:pt x="2711" y="2125"/>
                  <a:pt x="2721" y="2127"/>
                </a:cubicBezTo>
                <a:cubicBezTo>
                  <a:pt x="2732" y="2129"/>
                  <a:pt x="2738" y="2145"/>
                  <a:pt x="2734" y="2162"/>
                </a:cubicBezTo>
                <a:close/>
                <a:moveTo>
                  <a:pt x="2726" y="2104"/>
                </a:moveTo>
                <a:cubicBezTo>
                  <a:pt x="2715" y="2101"/>
                  <a:pt x="2710" y="2086"/>
                  <a:pt x="2713" y="2068"/>
                </a:cubicBezTo>
                <a:cubicBezTo>
                  <a:pt x="2717" y="2051"/>
                  <a:pt x="2728" y="2039"/>
                  <a:pt x="2739" y="2041"/>
                </a:cubicBezTo>
                <a:cubicBezTo>
                  <a:pt x="2749" y="2043"/>
                  <a:pt x="2755" y="2059"/>
                  <a:pt x="2751" y="2076"/>
                </a:cubicBezTo>
                <a:cubicBezTo>
                  <a:pt x="2748" y="2093"/>
                  <a:pt x="2737" y="2106"/>
                  <a:pt x="2726" y="2104"/>
                </a:cubicBezTo>
                <a:close/>
                <a:moveTo>
                  <a:pt x="2787" y="2173"/>
                </a:moveTo>
                <a:cubicBezTo>
                  <a:pt x="2784" y="2190"/>
                  <a:pt x="2772" y="2203"/>
                  <a:pt x="2762" y="2200"/>
                </a:cubicBezTo>
                <a:cubicBezTo>
                  <a:pt x="2751" y="2198"/>
                  <a:pt x="2746" y="2183"/>
                  <a:pt x="2749" y="2165"/>
                </a:cubicBezTo>
                <a:cubicBezTo>
                  <a:pt x="2753" y="2148"/>
                  <a:pt x="2764" y="2135"/>
                  <a:pt x="2775" y="2138"/>
                </a:cubicBezTo>
                <a:cubicBezTo>
                  <a:pt x="2785" y="2140"/>
                  <a:pt x="2791" y="2156"/>
                  <a:pt x="2787" y="2173"/>
                </a:cubicBezTo>
                <a:close/>
                <a:moveTo>
                  <a:pt x="2779" y="2114"/>
                </a:moveTo>
                <a:cubicBezTo>
                  <a:pt x="2769" y="2112"/>
                  <a:pt x="2763" y="2096"/>
                  <a:pt x="2767" y="2079"/>
                </a:cubicBezTo>
                <a:cubicBezTo>
                  <a:pt x="2770" y="2062"/>
                  <a:pt x="2782" y="2049"/>
                  <a:pt x="2792" y="2051"/>
                </a:cubicBezTo>
                <a:cubicBezTo>
                  <a:pt x="2803" y="2054"/>
                  <a:pt x="2808" y="2069"/>
                  <a:pt x="2805" y="2087"/>
                </a:cubicBezTo>
                <a:cubicBezTo>
                  <a:pt x="2801" y="2104"/>
                  <a:pt x="2790" y="2116"/>
                  <a:pt x="2779" y="2114"/>
                </a:cubicBezTo>
                <a:close/>
                <a:moveTo>
                  <a:pt x="2841" y="2184"/>
                </a:moveTo>
                <a:cubicBezTo>
                  <a:pt x="2837" y="2201"/>
                  <a:pt x="2826" y="2213"/>
                  <a:pt x="2815" y="2211"/>
                </a:cubicBezTo>
                <a:cubicBezTo>
                  <a:pt x="2805" y="2209"/>
                  <a:pt x="2799" y="2193"/>
                  <a:pt x="2803" y="2176"/>
                </a:cubicBezTo>
                <a:cubicBezTo>
                  <a:pt x="2806" y="2159"/>
                  <a:pt x="2818" y="2146"/>
                  <a:pt x="2828" y="2148"/>
                </a:cubicBezTo>
                <a:cubicBezTo>
                  <a:pt x="2839" y="2151"/>
                  <a:pt x="2844" y="2166"/>
                  <a:pt x="2841" y="2184"/>
                </a:cubicBezTo>
                <a:close/>
                <a:moveTo>
                  <a:pt x="2833" y="2125"/>
                </a:moveTo>
                <a:cubicBezTo>
                  <a:pt x="2822" y="2123"/>
                  <a:pt x="2817" y="2107"/>
                  <a:pt x="2820" y="2090"/>
                </a:cubicBezTo>
                <a:cubicBezTo>
                  <a:pt x="2824" y="2072"/>
                  <a:pt x="2835" y="2060"/>
                  <a:pt x="2846" y="2062"/>
                </a:cubicBezTo>
                <a:cubicBezTo>
                  <a:pt x="2856" y="2064"/>
                  <a:pt x="2862" y="2080"/>
                  <a:pt x="2858" y="2098"/>
                </a:cubicBezTo>
                <a:cubicBezTo>
                  <a:pt x="2855" y="2115"/>
                  <a:pt x="2843" y="2127"/>
                  <a:pt x="2833" y="2125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6" name="Freeform 10"/>
          <p:cNvSpPr>
            <a:spLocks noEditPoints="1"/>
          </p:cNvSpPr>
          <p:nvPr/>
        </p:nvSpPr>
        <p:spPr bwMode="auto">
          <a:xfrm>
            <a:off x="2227111" y="4048366"/>
            <a:ext cx="270272" cy="288131"/>
          </a:xfrm>
          <a:custGeom>
            <a:avLst/>
            <a:gdLst>
              <a:gd name="T0" fmla="*/ 131 w 150"/>
              <a:gd name="T1" fmla="*/ 12 h 160"/>
              <a:gd name="T2" fmla="*/ 81 w 150"/>
              <a:gd name="T3" fmla="*/ 17 h 160"/>
              <a:gd name="T4" fmla="*/ 32 w 150"/>
              <a:gd name="T5" fmla="*/ 24 h 160"/>
              <a:gd name="T6" fmla="*/ 26 w 150"/>
              <a:gd name="T7" fmla="*/ 35 h 160"/>
              <a:gd name="T8" fmla="*/ 26 w 150"/>
              <a:gd name="T9" fmla="*/ 59 h 160"/>
              <a:gd name="T10" fmla="*/ 10 w 150"/>
              <a:gd name="T11" fmla="*/ 69 h 160"/>
              <a:gd name="T12" fmla="*/ 15 w 150"/>
              <a:gd name="T13" fmla="*/ 110 h 160"/>
              <a:gd name="T14" fmla="*/ 19 w 150"/>
              <a:gd name="T15" fmla="*/ 113 h 160"/>
              <a:gd name="T16" fmla="*/ 29 w 150"/>
              <a:gd name="T17" fmla="*/ 149 h 160"/>
              <a:gd name="T18" fmla="*/ 74 w 150"/>
              <a:gd name="T19" fmla="*/ 144 h 160"/>
              <a:gd name="T20" fmla="*/ 76 w 150"/>
              <a:gd name="T21" fmla="*/ 140 h 160"/>
              <a:gd name="T22" fmla="*/ 108 w 150"/>
              <a:gd name="T23" fmla="*/ 99 h 160"/>
              <a:gd name="T24" fmla="*/ 135 w 150"/>
              <a:gd name="T25" fmla="*/ 66 h 160"/>
              <a:gd name="T26" fmla="*/ 137 w 150"/>
              <a:gd name="T27" fmla="*/ 63 h 160"/>
              <a:gd name="T28" fmla="*/ 131 w 150"/>
              <a:gd name="T29" fmla="*/ 12 h 160"/>
              <a:gd name="T30" fmla="*/ 62 w 150"/>
              <a:gd name="T31" fmla="*/ 82 h 160"/>
              <a:gd name="T32" fmla="*/ 61 w 150"/>
              <a:gd name="T33" fmla="*/ 82 h 160"/>
              <a:gd name="T34" fmla="*/ 62 w 150"/>
              <a:gd name="T35" fmla="*/ 8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0" h="160">
                <a:moveTo>
                  <a:pt x="131" y="12"/>
                </a:moveTo>
                <a:cubicBezTo>
                  <a:pt x="116" y="0"/>
                  <a:pt x="94" y="2"/>
                  <a:pt x="81" y="17"/>
                </a:cubicBezTo>
                <a:cubicBezTo>
                  <a:pt x="66" y="6"/>
                  <a:pt x="44" y="8"/>
                  <a:pt x="32" y="24"/>
                </a:cubicBezTo>
                <a:cubicBezTo>
                  <a:pt x="29" y="27"/>
                  <a:pt x="27" y="31"/>
                  <a:pt x="26" y="35"/>
                </a:cubicBezTo>
                <a:cubicBezTo>
                  <a:pt x="23" y="43"/>
                  <a:pt x="23" y="51"/>
                  <a:pt x="26" y="59"/>
                </a:cubicBezTo>
                <a:cubicBezTo>
                  <a:pt x="20" y="60"/>
                  <a:pt x="14" y="64"/>
                  <a:pt x="10" y="69"/>
                </a:cubicBezTo>
                <a:cubicBezTo>
                  <a:pt x="0" y="82"/>
                  <a:pt x="2" y="100"/>
                  <a:pt x="15" y="110"/>
                </a:cubicBezTo>
                <a:cubicBezTo>
                  <a:pt x="16" y="111"/>
                  <a:pt x="18" y="112"/>
                  <a:pt x="19" y="113"/>
                </a:cubicBezTo>
                <a:cubicBezTo>
                  <a:pt x="15" y="126"/>
                  <a:pt x="18" y="140"/>
                  <a:pt x="29" y="149"/>
                </a:cubicBezTo>
                <a:cubicBezTo>
                  <a:pt x="43" y="160"/>
                  <a:pt x="63" y="157"/>
                  <a:pt x="74" y="144"/>
                </a:cubicBezTo>
                <a:cubicBezTo>
                  <a:pt x="75" y="143"/>
                  <a:pt x="76" y="141"/>
                  <a:pt x="76" y="140"/>
                </a:cubicBezTo>
                <a:cubicBezTo>
                  <a:pt x="108" y="99"/>
                  <a:pt x="108" y="99"/>
                  <a:pt x="108" y="99"/>
                </a:cubicBezTo>
                <a:cubicBezTo>
                  <a:pt x="135" y="66"/>
                  <a:pt x="135" y="66"/>
                  <a:pt x="135" y="66"/>
                </a:cubicBezTo>
                <a:cubicBezTo>
                  <a:pt x="136" y="65"/>
                  <a:pt x="137" y="64"/>
                  <a:pt x="137" y="63"/>
                </a:cubicBezTo>
                <a:cubicBezTo>
                  <a:pt x="150" y="47"/>
                  <a:pt x="147" y="24"/>
                  <a:pt x="131" y="12"/>
                </a:cubicBezTo>
                <a:close/>
                <a:moveTo>
                  <a:pt x="62" y="82"/>
                </a:moveTo>
                <a:cubicBezTo>
                  <a:pt x="62" y="82"/>
                  <a:pt x="62" y="82"/>
                  <a:pt x="61" y="82"/>
                </a:cubicBezTo>
                <a:cubicBezTo>
                  <a:pt x="62" y="82"/>
                  <a:pt x="62" y="82"/>
                  <a:pt x="62" y="82"/>
                </a:cubicBez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7" name="Freeform 11"/>
          <p:cNvSpPr>
            <a:spLocks noEditPoints="1"/>
          </p:cNvSpPr>
          <p:nvPr/>
        </p:nvSpPr>
        <p:spPr bwMode="auto">
          <a:xfrm>
            <a:off x="6822924" y="4405554"/>
            <a:ext cx="264319" cy="289322"/>
          </a:xfrm>
          <a:custGeom>
            <a:avLst/>
            <a:gdLst>
              <a:gd name="T0" fmla="*/ 137 w 147"/>
              <a:gd name="T1" fmla="*/ 52 h 161"/>
              <a:gd name="T2" fmla="*/ 128 w 147"/>
              <a:gd name="T3" fmla="*/ 43 h 161"/>
              <a:gd name="T4" fmla="*/ 105 w 147"/>
              <a:gd name="T5" fmla="*/ 36 h 161"/>
              <a:gd name="T6" fmla="*/ 101 w 147"/>
              <a:gd name="T7" fmla="*/ 17 h 161"/>
              <a:gd name="T8" fmla="*/ 60 w 147"/>
              <a:gd name="T9" fmla="*/ 9 h 161"/>
              <a:gd name="T10" fmla="*/ 56 w 147"/>
              <a:gd name="T11" fmla="*/ 12 h 161"/>
              <a:gd name="T12" fmla="*/ 18 w 147"/>
              <a:gd name="T13" fmla="*/ 11 h 161"/>
              <a:gd name="T14" fmla="*/ 10 w 147"/>
              <a:gd name="T15" fmla="*/ 54 h 161"/>
              <a:gd name="T16" fmla="*/ 12 w 147"/>
              <a:gd name="T17" fmla="*/ 58 h 161"/>
              <a:gd name="T18" fmla="*/ 41 w 147"/>
              <a:gd name="T19" fmla="*/ 101 h 161"/>
              <a:gd name="T20" fmla="*/ 65 w 147"/>
              <a:gd name="T21" fmla="*/ 137 h 161"/>
              <a:gd name="T22" fmla="*/ 67 w 147"/>
              <a:gd name="T23" fmla="*/ 140 h 161"/>
              <a:gd name="T24" fmla="*/ 117 w 147"/>
              <a:gd name="T25" fmla="*/ 150 h 161"/>
              <a:gd name="T26" fmla="*/ 128 w 147"/>
              <a:gd name="T27" fmla="*/ 101 h 161"/>
              <a:gd name="T28" fmla="*/ 137 w 147"/>
              <a:gd name="T29" fmla="*/ 52 h 161"/>
              <a:gd name="T30" fmla="*/ 72 w 147"/>
              <a:gd name="T31" fmla="*/ 62 h 161"/>
              <a:gd name="T32" fmla="*/ 72 w 147"/>
              <a:gd name="T33" fmla="*/ 62 h 161"/>
              <a:gd name="T34" fmla="*/ 72 w 147"/>
              <a:gd name="T35" fmla="*/ 62 h 161"/>
              <a:gd name="T36" fmla="*/ 72 w 147"/>
              <a:gd name="T37" fmla="*/ 62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7" h="161">
                <a:moveTo>
                  <a:pt x="137" y="52"/>
                </a:moveTo>
                <a:cubicBezTo>
                  <a:pt x="134" y="49"/>
                  <a:pt x="131" y="46"/>
                  <a:pt x="128" y="43"/>
                </a:cubicBezTo>
                <a:cubicBezTo>
                  <a:pt x="121" y="38"/>
                  <a:pt x="113" y="36"/>
                  <a:pt x="105" y="36"/>
                </a:cubicBezTo>
                <a:cubicBezTo>
                  <a:pt x="106" y="29"/>
                  <a:pt x="104" y="23"/>
                  <a:pt x="101" y="17"/>
                </a:cubicBezTo>
                <a:cubicBezTo>
                  <a:pt x="92" y="3"/>
                  <a:pt x="73" y="0"/>
                  <a:pt x="60" y="9"/>
                </a:cubicBezTo>
                <a:cubicBezTo>
                  <a:pt x="58" y="10"/>
                  <a:pt x="57" y="11"/>
                  <a:pt x="56" y="12"/>
                </a:cubicBezTo>
                <a:cubicBezTo>
                  <a:pt x="45" y="4"/>
                  <a:pt x="30" y="3"/>
                  <a:pt x="18" y="11"/>
                </a:cubicBezTo>
                <a:cubicBezTo>
                  <a:pt x="4" y="20"/>
                  <a:pt x="0" y="40"/>
                  <a:pt x="10" y="54"/>
                </a:cubicBezTo>
                <a:cubicBezTo>
                  <a:pt x="10" y="56"/>
                  <a:pt x="11" y="57"/>
                  <a:pt x="12" y="58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65" y="137"/>
                  <a:pt x="65" y="137"/>
                  <a:pt x="65" y="137"/>
                </a:cubicBezTo>
                <a:cubicBezTo>
                  <a:pt x="65" y="138"/>
                  <a:pt x="66" y="139"/>
                  <a:pt x="67" y="140"/>
                </a:cubicBezTo>
                <a:cubicBezTo>
                  <a:pt x="78" y="157"/>
                  <a:pt x="100" y="161"/>
                  <a:pt x="117" y="150"/>
                </a:cubicBezTo>
                <a:cubicBezTo>
                  <a:pt x="133" y="140"/>
                  <a:pt x="138" y="118"/>
                  <a:pt x="128" y="101"/>
                </a:cubicBezTo>
                <a:cubicBezTo>
                  <a:pt x="143" y="90"/>
                  <a:pt x="147" y="68"/>
                  <a:pt x="137" y="52"/>
                </a:cubicBezTo>
                <a:close/>
                <a:moveTo>
                  <a:pt x="72" y="62"/>
                </a:moveTo>
                <a:cubicBezTo>
                  <a:pt x="72" y="62"/>
                  <a:pt x="72" y="62"/>
                  <a:pt x="7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2"/>
                  <a:pt x="72" y="62"/>
                  <a:pt x="72" y="62"/>
                </a:cubicBez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8" name="Freeform 12"/>
          <p:cNvSpPr>
            <a:spLocks noEditPoints="1"/>
          </p:cNvSpPr>
          <p:nvPr/>
        </p:nvSpPr>
        <p:spPr bwMode="auto">
          <a:xfrm>
            <a:off x="3772543" y="3128012"/>
            <a:ext cx="307181" cy="191691"/>
          </a:xfrm>
          <a:custGeom>
            <a:avLst/>
            <a:gdLst>
              <a:gd name="T0" fmla="*/ 136 w 171"/>
              <a:gd name="T1" fmla="*/ 35 h 107"/>
              <a:gd name="T2" fmla="*/ 100 w 171"/>
              <a:gd name="T3" fmla="*/ 0 h 107"/>
              <a:gd name="T4" fmla="*/ 87 w 171"/>
              <a:gd name="T5" fmla="*/ 2 h 107"/>
              <a:gd name="T6" fmla="*/ 69 w 171"/>
              <a:gd name="T7" fmla="*/ 17 h 107"/>
              <a:gd name="T8" fmla="*/ 50 w 171"/>
              <a:gd name="T9" fmla="*/ 11 h 107"/>
              <a:gd name="T10" fmla="*/ 21 w 171"/>
              <a:gd name="T11" fmla="*/ 40 h 107"/>
              <a:gd name="T12" fmla="*/ 22 w 171"/>
              <a:gd name="T13" fmla="*/ 46 h 107"/>
              <a:gd name="T14" fmla="*/ 0 w 171"/>
              <a:gd name="T15" fmla="*/ 76 h 107"/>
              <a:gd name="T16" fmla="*/ 31 w 171"/>
              <a:gd name="T17" fmla="*/ 107 h 107"/>
              <a:gd name="T18" fmla="*/ 36 w 171"/>
              <a:gd name="T19" fmla="*/ 107 h 107"/>
              <a:gd name="T20" fmla="*/ 87 w 171"/>
              <a:gd name="T21" fmla="*/ 107 h 107"/>
              <a:gd name="T22" fmla="*/ 131 w 171"/>
              <a:gd name="T23" fmla="*/ 107 h 107"/>
              <a:gd name="T24" fmla="*/ 134 w 171"/>
              <a:gd name="T25" fmla="*/ 107 h 107"/>
              <a:gd name="T26" fmla="*/ 171 w 171"/>
              <a:gd name="T27" fmla="*/ 71 h 107"/>
              <a:gd name="T28" fmla="*/ 136 w 171"/>
              <a:gd name="T29" fmla="*/ 35 h 107"/>
              <a:gd name="T30" fmla="*/ 72 w 171"/>
              <a:gd name="T31" fmla="*/ 60 h 107"/>
              <a:gd name="T32" fmla="*/ 72 w 171"/>
              <a:gd name="T33" fmla="*/ 60 h 107"/>
              <a:gd name="T34" fmla="*/ 72 w 171"/>
              <a:gd name="T35" fmla="*/ 6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1" h="107">
                <a:moveTo>
                  <a:pt x="136" y="35"/>
                </a:moveTo>
                <a:cubicBezTo>
                  <a:pt x="135" y="16"/>
                  <a:pt x="119" y="0"/>
                  <a:pt x="100" y="0"/>
                </a:cubicBezTo>
                <a:cubicBezTo>
                  <a:pt x="95" y="0"/>
                  <a:pt x="91" y="1"/>
                  <a:pt x="87" y="2"/>
                </a:cubicBezTo>
                <a:cubicBezTo>
                  <a:pt x="80" y="5"/>
                  <a:pt x="73" y="11"/>
                  <a:pt x="69" y="17"/>
                </a:cubicBezTo>
                <a:cubicBezTo>
                  <a:pt x="64" y="13"/>
                  <a:pt x="57" y="11"/>
                  <a:pt x="50" y="11"/>
                </a:cubicBezTo>
                <a:cubicBezTo>
                  <a:pt x="34" y="11"/>
                  <a:pt x="21" y="24"/>
                  <a:pt x="21" y="40"/>
                </a:cubicBezTo>
                <a:cubicBezTo>
                  <a:pt x="21" y="42"/>
                  <a:pt x="21" y="44"/>
                  <a:pt x="22" y="46"/>
                </a:cubicBezTo>
                <a:cubicBezTo>
                  <a:pt x="9" y="50"/>
                  <a:pt x="0" y="62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33" y="107"/>
                  <a:pt x="34" y="107"/>
                  <a:pt x="36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131" y="107"/>
                  <a:pt x="131" y="107"/>
                  <a:pt x="131" y="107"/>
                </a:cubicBezTo>
                <a:cubicBezTo>
                  <a:pt x="132" y="107"/>
                  <a:pt x="133" y="107"/>
                  <a:pt x="134" y="107"/>
                </a:cubicBezTo>
                <a:cubicBezTo>
                  <a:pt x="154" y="107"/>
                  <a:pt x="171" y="91"/>
                  <a:pt x="171" y="71"/>
                </a:cubicBezTo>
                <a:cubicBezTo>
                  <a:pt x="171" y="52"/>
                  <a:pt x="155" y="36"/>
                  <a:pt x="136" y="35"/>
                </a:cubicBezTo>
                <a:close/>
                <a:moveTo>
                  <a:pt x="72" y="60"/>
                </a:moveTo>
                <a:cubicBezTo>
                  <a:pt x="72" y="60"/>
                  <a:pt x="72" y="60"/>
                  <a:pt x="72" y="60"/>
                </a:cubicBezTo>
                <a:cubicBezTo>
                  <a:pt x="72" y="60"/>
                  <a:pt x="72" y="60"/>
                  <a:pt x="72" y="60"/>
                </a:cubicBez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9" name="Freeform 13"/>
          <p:cNvSpPr>
            <a:spLocks noEditPoints="1"/>
          </p:cNvSpPr>
          <p:nvPr/>
        </p:nvSpPr>
        <p:spPr bwMode="auto">
          <a:xfrm>
            <a:off x="5576339" y="3437575"/>
            <a:ext cx="313135" cy="245269"/>
          </a:xfrm>
          <a:custGeom>
            <a:avLst/>
            <a:gdLst>
              <a:gd name="T0" fmla="*/ 148 w 174"/>
              <a:gd name="T1" fmla="*/ 62 h 136"/>
              <a:gd name="T2" fmla="*/ 128 w 174"/>
              <a:gd name="T3" fmla="*/ 16 h 136"/>
              <a:gd name="T4" fmla="*/ 116 w 174"/>
              <a:gd name="T5" fmla="*/ 13 h 136"/>
              <a:gd name="T6" fmla="*/ 93 w 174"/>
              <a:gd name="T7" fmla="*/ 19 h 136"/>
              <a:gd name="T8" fmla="*/ 79 w 174"/>
              <a:gd name="T9" fmla="*/ 6 h 136"/>
              <a:gd name="T10" fmla="*/ 41 w 174"/>
              <a:gd name="T11" fmla="*/ 21 h 136"/>
              <a:gd name="T12" fmla="*/ 39 w 174"/>
              <a:gd name="T13" fmla="*/ 27 h 136"/>
              <a:gd name="T14" fmla="*/ 7 w 174"/>
              <a:gd name="T15" fmla="*/ 46 h 136"/>
              <a:gd name="T16" fmla="*/ 24 w 174"/>
              <a:gd name="T17" fmla="*/ 87 h 136"/>
              <a:gd name="T18" fmla="*/ 28 w 174"/>
              <a:gd name="T19" fmla="*/ 89 h 136"/>
              <a:gd name="T20" fmla="*/ 75 w 174"/>
              <a:gd name="T21" fmla="*/ 109 h 136"/>
              <a:gd name="T22" fmla="*/ 115 w 174"/>
              <a:gd name="T23" fmla="*/ 126 h 136"/>
              <a:gd name="T24" fmla="*/ 118 w 174"/>
              <a:gd name="T25" fmla="*/ 128 h 136"/>
              <a:gd name="T26" fmla="*/ 166 w 174"/>
              <a:gd name="T27" fmla="*/ 109 h 136"/>
              <a:gd name="T28" fmla="*/ 148 w 174"/>
              <a:gd name="T29" fmla="*/ 62 h 136"/>
              <a:gd name="T30" fmla="*/ 80 w 174"/>
              <a:gd name="T31" fmla="*/ 60 h 136"/>
              <a:gd name="T32" fmla="*/ 80 w 174"/>
              <a:gd name="T33" fmla="*/ 60 h 136"/>
              <a:gd name="T34" fmla="*/ 80 w 174"/>
              <a:gd name="T35" fmla="*/ 60 h 136"/>
              <a:gd name="T36" fmla="*/ 80 w 174"/>
              <a:gd name="T37" fmla="*/ 6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4" h="136">
                <a:moveTo>
                  <a:pt x="148" y="62"/>
                </a:moveTo>
                <a:cubicBezTo>
                  <a:pt x="155" y="44"/>
                  <a:pt x="146" y="23"/>
                  <a:pt x="128" y="16"/>
                </a:cubicBezTo>
                <a:cubicBezTo>
                  <a:pt x="124" y="14"/>
                  <a:pt x="120" y="13"/>
                  <a:pt x="116" y="13"/>
                </a:cubicBezTo>
                <a:cubicBezTo>
                  <a:pt x="108" y="12"/>
                  <a:pt x="100" y="15"/>
                  <a:pt x="93" y="19"/>
                </a:cubicBezTo>
                <a:cubicBezTo>
                  <a:pt x="90" y="14"/>
                  <a:pt x="85" y="9"/>
                  <a:pt x="79" y="6"/>
                </a:cubicBezTo>
                <a:cubicBezTo>
                  <a:pt x="64" y="0"/>
                  <a:pt x="47" y="7"/>
                  <a:pt x="41" y="21"/>
                </a:cubicBezTo>
                <a:cubicBezTo>
                  <a:pt x="40" y="23"/>
                  <a:pt x="39" y="25"/>
                  <a:pt x="39" y="27"/>
                </a:cubicBezTo>
                <a:cubicBezTo>
                  <a:pt x="26" y="26"/>
                  <a:pt x="12" y="33"/>
                  <a:pt x="7" y="46"/>
                </a:cubicBezTo>
                <a:cubicBezTo>
                  <a:pt x="0" y="62"/>
                  <a:pt x="8" y="81"/>
                  <a:pt x="24" y="87"/>
                </a:cubicBezTo>
                <a:cubicBezTo>
                  <a:pt x="25" y="88"/>
                  <a:pt x="26" y="89"/>
                  <a:pt x="28" y="89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115" y="126"/>
                  <a:pt x="115" y="126"/>
                  <a:pt x="115" y="126"/>
                </a:cubicBezTo>
                <a:cubicBezTo>
                  <a:pt x="116" y="127"/>
                  <a:pt x="117" y="127"/>
                  <a:pt x="118" y="128"/>
                </a:cubicBezTo>
                <a:cubicBezTo>
                  <a:pt x="137" y="136"/>
                  <a:pt x="158" y="127"/>
                  <a:pt x="166" y="109"/>
                </a:cubicBezTo>
                <a:cubicBezTo>
                  <a:pt x="174" y="91"/>
                  <a:pt x="166" y="70"/>
                  <a:pt x="148" y="62"/>
                </a:cubicBezTo>
                <a:close/>
                <a:moveTo>
                  <a:pt x="80" y="60"/>
                </a:move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0" name="Freeform 14"/>
          <p:cNvSpPr>
            <a:spLocks noEditPoints="1"/>
          </p:cNvSpPr>
          <p:nvPr/>
        </p:nvSpPr>
        <p:spPr bwMode="auto">
          <a:xfrm>
            <a:off x="1788960" y="5013963"/>
            <a:ext cx="217885" cy="421481"/>
          </a:xfrm>
          <a:custGeom>
            <a:avLst/>
            <a:gdLst>
              <a:gd name="T0" fmla="*/ 90 w 121"/>
              <a:gd name="T1" fmla="*/ 4 h 234"/>
              <a:gd name="T2" fmla="*/ 47 w 121"/>
              <a:gd name="T3" fmla="*/ 30 h 234"/>
              <a:gd name="T4" fmla="*/ 5 w 121"/>
              <a:gd name="T5" fmla="*/ 57 h 234"/>
              <a:gd name="T6" fmla="*/ 4 w 121"/>
              <a:gd name="T7" fmla="*/ 70 h 234"/>
              <a:gd name="T8" fmla="*/ 15 w 121"/>
              <a:gd name="T9" fmla="*/ 91 h 234"/>
              <a:gd name="T10" fmla="*/ 4 w 121"/>
              <a:gd name="T11" fmla="*/ 107 h 234"/>
              <a:gd name="T12" fmla="*/ 4 w 121"/>
              <a:gd name="T13" fmla="*/ 108 h 234"/>
              <a:gd name="T14" fmla="*/ 26 w 121"/>
              <a:gd name="T15" fmla="*/ 143 h 234"/>
              <a:gd name="T16" fmla="*/ 32 w 121"/>
              <a:gd name="T17" fmla="*/ 143 h 234"/>
              <a:gd name="T18" fmla="*/ 32 w 121"/>
              <a:gd name="T19" fmla="*/ 144 h 234"/>
              <a:gd name="T20" fmla="*/ 21 w 121"/>
              <a:gd name="T21" fmla="*/ 159 h 234"/>
              <a:gd name="T22" fmla="*/ 21 w 121"/>
              <a:gd name="T23" fmla="*/ 167 h 234"/>
              <a:gd name="T24" fmla="*/ 28 w 121"/>
              <a:gd name="T25" fmla="*/ 180 h 234"/>
              <a:gd name="T26" fmla="*/ 21 w 121"/>
              <a:gd name="T27" fmla="*/ 191 h 234"/>
              <a:gd name="T28" fmla="*/ 35 w 121"/>
              <a:gd name="T29" fmla="*/ 213 h 234"/>
              <a:gd name="T30" fmla="*/ 38 w 121"/>
              <a:gd name="T31" fmla="*/ 214 h 234"/>
              <a:gd name="T32" fmla="*/ 54 w 121"/>
              <a:gd name="T33" fmla="*/ 232 h 234"/>
              <a:gd name="T34" fmla="*/ 78 w 121"/>
              <a:gd name="T35" fmla="*/ 216 h 234"/>
              <a:gd name="T36" fmla="*/ 79 w 121"/>
              <a:gd name="T37" fmla="*/ 214 h 234"/>
              <a:gd name="T38" fmla="*/ 86 w 121"/>
              <a:gd name="T39" fmla="*/ 182 h 234"/>
              <a:gd name="T40" fmla="*/ 92 w 121"/>
              <a:gd name="T41" fmla="*/ 155 h 234"/>
              <a:gd name="T42" fmla="*/ 93 w 121"/>
              <a:gd name="T43" fmla="*/ 152 h 234"/>
              <a:gd name="T44" fmla="*/ 93 w 121"/>
              <a:gd name="T45" fmla="*/ 151 h 234"/>
              <a:gd name="T46" fmla="*/ 94 w 121"/>
              <a:gd name="T47" fmla="*/ 148 h 234"/>
              <a:gd name="T48" fmla="*/ 95 w 121"/>
              <a:gd name="T49" fmla="*/ 143 h 234"/>
              <a:gd name="T50" fmla="*/ 98 w 121"/>
              <a:gd name="T51" fmla="*/ 128 h 234"/>
              <a:gd name="T52" fmla="*/ 106 w 121"/>
              <a:gd name="T53" fmla="*/ 93 h 234"/>
              <a:gd name="T54" fmla="*/ 116 w 121"/>
              <a:gd name="T55" fmla="*/ 51 h 234"/>
              <a:gd name="T56" fmla="*/ 117 w 121"/>
              <a:gd name="T57" fmla="*/ 47 h 234"/>
              <a:gd name="T58" fmla="*/ 90 w 121"/>
              <a:gd name="T59" fmla="*/ 4 h 234"/>
              <a:gd name="T60" fmla="*/ 54 w 121"/>
              <a:gd name="T61" fmla="*/ 185 h 234"/>
              <a:gd name="T62" fmla="*/ 54 w 121"/>
              <a:gd name="T63" fmla="*/ 184 h 234"/>
              <a:gd name="T64" fmla="*/ 55 w 121"/>
              <a:gd name="T65" fmla="*/ 184 h 234"/>
              <a:gd name="T66" fmla="*/ 54 w 121"/>
              <a:gd name="T67" fmla="*/ 185 h 234"/>
              <a:gd name="T68" fmla="*/ 57 w 121"/>
              <a:gd name="T69" fmla="*/ 97 h 234"/>
              <a:gd name="T70" fmla="*/ 57 w 121"/>
              <a:gd name="T71" fmla="*/ 98 h 234"/>
              <a:gd name="T72" fmla="*/ 57 w 121"/>
              <a:gd name="T73" fmla="*/ 97 h 234"/>
              <a:gd name="T74" fmla="*/ 57 w 121"/>
              <a:gd name="T75" fmla="*/ 9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234">
                <a:moveTo>
                  <a:pt x="90" y="4"/>
                </a:moveTo>
                <a:cubicBezTo>
                  <a:pt x="71" y="0"/>
                  <a:pt x="52" y="11"/>
                  <a:pt x="47" y="30"/>
                </a:cubicBezTo>
                <a:cubicBezTo>
                  <a:pt x="28" y="26"/>
                  <a:pt x="9" y="38"/>
                  <a:pt x="5" y="57"/>
                </a:cubicBezTo>
                <a:cubicBezTo>
                  <a:pt x="4" y="61"/>
                  <a:pt x="4" y="66"/>
                  <a:pt x="4" y="70"/>
                </a:cubicBezTo>
                <a:cubicBezTo>
                  <a:pt x="5" y="78"/>
                  <a:pt x="9" y="85"/>
                  <a:pt x="15" y="91"/>
                </a:cubicBezTo>
                <a:cubicBezTo>
                  <a:pt x="10" y="95"/>
                  <a:pt x="6" y="100"/>
                  <a:pt x="4" y="107"/>
                </a:cubicBezTo>
                <a:cubicBezTo>
                  <a:pt x="4" y="107"/>
                  <a:pt x="4" y="107"/>
                  <a:pt x="4" y="108"/>
                </a:cubicBezTo>
                <a:cubicBezTo>
                  <a:pt x="0" y="123"/>
                  <a:pt x="10" y="139"/>
                  <a:pt x="26" y="143"/>
                </a:cubicBezTo>
                <a:cubicBezTo>
                  <a:pt x="28" y="143"/>
                  <a:pt x="30" y="143"/>
                  <a:pt x="32" y="143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27" y="148"/>
                  <a:pt x="23" y="153"/>
                  <a:pt x="21" y="159"/>
                </a:cubicBezTo>
                <a:cubicBezTo>
                  <a:pt x="21" y="162"/>
                  <a:pt x="21" y="164"/>
                  <a:pt x="21" y="167"/>
                </a:cubicBezTo>
                <a:cubicBezTo>
                  <a:pt x="22" y="172"/>
                  <a:pt x="24" y="177"/>
                  <a:pt x="28" y="180"/>
                </a:cubicBezTo>
                <a:cubicBezTo>
                  <a:pt x="24" y="183"/>
                  <a:pt x="22" y="187"/>
                  <a:pt x="21" y="191"/>
                </a:cubicBezTo>
                <a:cubicBezTo>
                  <a:pt x="19" y="201"/>
                  <a:pt x="25" y="211"/>
                  <a:pt x="35" y="213"/>
                </a:cubicBezTo>
                <a:cubicBezTo>
                  <a:pt x="36" y="214"/>
                  <a:pt x="37" y="214"/>
                  <a:pt x="38" y="214"/>
                </a:cubicBezTo>
                <a:cubicBezTo>
                  <a:pt x="39" y="222"/>
                  <a:pt x="45" y="230"/>
                  <a:pt x="54" y="232"/>
                </a:cubicBezTo>
                <a:cubicBezTo>
                  <a:pt x="65" y="234"/>
                  <a:pt x="76" y="227"/>
                  <a:pt x="78" y="216"/>
                </a:cubicBezTo>
                <a:cubicBezTo>
                  <a:pt x="78" y="215"/>
                  <a:pt x="79" y="215"/>
                  <a:pt x="79" y="214"/>
                </a:cubicBezTo>
                <a:cubicBezTo>
                  <a:pt x="86" y="182"/>
                  <a:pt x="86" y="182"/>
                  <a:pt x="86" y="182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54"/>
                  <a:pt x="93" y="153"/>
                  <a:pt x="93" y="152"/>
                </a:cubicBezTo>
                <a:cubicBezTo>
                  <a:pt x="93" y="152"/>
                  <a:pt x="93" y="151"/>
                  <a:pt x="93" y="151"/>
                </a:cubicBezTo>
                <a:cubicBezTo>
                  <a:pt x="93" y="150"/>
                  <a:pt x="94" y="149"/>
                  <a:pt x="94" y="148"/>
                </a:cubicBezTo>
                <a:cubicBezTo>
                  <a:pt x="94" y="146"/>
                  <a:pt x="94" y="145"/>
                  <a:pt x="95" y="143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106" y="93"/>
                  <a:pt x="106" y="93"/>
                  <a:pt x="106" y="93"/>
                </a:cubicBezTo>
                <a:cubicBezTo>
                  <a:pt x="116" y="51"/>
                  <a:pt x="116" y="51"/>
                  <a:pt x="116" y="51"/>
                </a:cubicBezTo>
                <a:cubicBezTo>
                  <a:pt x="116" y="50"/>
                  <a:pt x="116" y="48"/>
                  <a:pt x="117" y="47"/>
                </a:cubicBezTo>
                <a:cubicBezTo>
                  <a:pt x="121" y="28"/>
                  <a:pt x="109" y="8"/>
                  <a:pt x="90" y="4"/>
                </a:cubicBezTo>
                <a:close/>
                <a:moveTo>
                  <a:pt x="54" y="185"/>
                </a:moveTo>
                <a:cubicBezTo>
                  <a:pt x="54" y="184"/>
                  <a:pt x="54" y="184"/>
                  <a:pt x="54" y="184"/>
                </a:cubicBezTo>
                <a:cubicBezTo>
                  <a:pt x="54" y="184"/>
                  <a:pt x="54" y="184"/>
                  <a:pt x="55" y="184"/>
                </a:cubicBezTo>
                <a:lnTo>
                  <a:pt x="54" y="185"/>
                </a:lnTo>
                <a:close/>
                <a:moveTo>
                  <a:pt x="57" y="97"/>
                </a:moveTo>
                <a:cubicBezTo>
                  <a:pt x="57" y="98"/>
                  <a:pt x="57" y="98"/>
                  <a:pt x="57" y="98"/>
                </a:cubicBezTo>
                <a:cubicBezTo>
                  <a:pt x="57" y="98"/>
                  <a:pt x="57" y="97"/>
                  <a:pt x="57" y="97"/>
                </a:cubicBezTo>
                <a:cubicBezTo>
                  <a:pt x="57" y="97"/>
                  <a:pt x="57" y="97"/>
                  <a:pt x="57" y="97"/>
                </a:cubicBez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1" name="Freeform 16"/>
          <p:cNvSpPr>
            <a:spLocks noEditPoints="1"/>
          </p:cNvSpPr>
          <p:nvPr/>
        </p:nvSpPr>
        <p:spPr bwMode="auto">
          <a:xfrm>
            <a:off x="2948419" y="2414286"/>
            <a:ext cx="670322" cy="469106"/>
          </a:xfrm>
          <a:custGeom>
            <a:avLst/>
            <a:gdLst>
              <a:gd name="T0" fmla="*/ 361 w 372"/>
              <a:gd name="T1" fmla="*/ 86 h 260"/>
              <a:gd name="T2" fmla="*/ 287 w 372"/>
              <a:gd name="T3" fmla="*/ 47 h 260"/>
              <a:gd name="T4" fmla="*/ 211 w 372"/>
              <a:gd name="T5" fmla="*/ 11 h 260"/>
              <a:gd name="T6" fmla="*/ 193 w 372"/>
              <a:gd name="T7" fmla="*/ 20 h 260"/>
              <a:gd name="T8" fmla="*/ 171 w 372"/>
              <a:gd name="T9" fmla="*/ 54 h 260"/>
              <a:gd name="T10" fmla="*/ 140 w 372"/>
              <a:gd name="T11" fmla="*/ 53 h 260"/>
              <a:gd name="T12" fmla="*/ 139 w 372"/>
              <a:gd name="T13" fmla="*/ 53 h 260"/>
              <a:gd name="T14" fmla="*/ 108 w 372"/>
              <a:gd name="T15" fmla="*/ 115 h 260"/>
              <a:gd name="T16" fmla="*/ 111 w 372"/>
              <a:gd name="T17" fmla="*/ 124 h 260"/>
              <a:gd name="T18" fmla="*/ 110 w 372"/>
              <a:gd name="T19" fmla="*/ 125 h 260"/>
              <a:gd name="T20" fmla="*/ 81 w 372"/>
              <a:gd name="T21" fmla="*/ 123 h 260"/>
              <a:gd name="T22" fmla="*/ 69 w 372"/>
              <a:gd name="T23" fmla="*/ 129 h 260"/>
              <a:gd name="T24" fmla="*/ 55 w 372"/>
              <a:gd name="T25" fmla="*/ 150 h 260"/>
              <a:gd name="T26" fmla="*/ 34 w 372"/>
              <a:gd name="T27" fmla="*/ 150 h 260"/>
              <a:gd name="T28" fmla="*/ 14 w 372"/>
              <a:gd name="T29" fmla="*/ 189 h 260"/>
              <a:gd name="T30" fmla="*/ 17 w 372"/>
              <a:gd name="T31" fmla="*/ 195 h 260"/>
              <a:gd name="T32" fmla="*/ 5 w 372"/>
              <a:gd name="T33" fmla="*/ 232 h 260"/>
              <a:gd name="T34" fmla="*/ 47 w 372"/>
              <a:gd name="T35" fmla="*/ 254 h 260"/>
              <a:gd name="T36" fmla="*/ 52 w 372"/>
              <a:gd name="T37" fmla="*/ 252 h 260"/>
              <a:gd name="T38" fmla="*/ 104 w 372"/>
              <a:gd name="T39" fmla="*/ 235 h 260"/>
              <a:gd name="T40" fmla="*/ 148 w 372"/>
              <a:gd name="T41" fmla="*/ 220 h 260"/>
              <a:gd name="T42" fmla="*/ 152 w 372"/>
              <a:gd name="T43" fmla="*/ 219 h 260"/>
              <a:gd name="T44" fmla="*/ 154 w 372"/>
              <a:gd name="T45" fmla="*/ 218 h 260"/>
              <a:gd name="T46" fmla="*/ 159 w 372"/>
              <a:gd name="T47" fmla="*/ 217 h 260"/>
              <a:gd name="T48" fmla="*/ 166 w 372"/>
              <a:gd name="T49" fmla="*/ 214 h 260"/>
              <a:gd name="T50" fmla="*/ 191 w 372"/>
              <a:gd name="T51" fmla="*/ 206 h 260"/>
              <a:gd name="T52" fmla="*/ 248 w 372"/>
              <a:gd name="T53" fmla="*/ 187 h 260"/>
              <a:gd name="T54" fmla="*/ 316 w 372"/>
              <a:gd name="T55" fmla="*/ 164 h 260"/>
              <a:gd name="T56" fmla="*/ 323 w 372"/>
              <a:gd name="T57" fmla="*/ 162 h 260"/>
              <a:gd name="T58" fmla="*/ 361 w 372"/>
              <a:gd name="T59" fmla="*/ 86 h 260"/>
              <a:gd name="T60" fmla="*/ 72 w 372"/>
              <a:gd name="T61" fmla="*/ 192 h 260"/>
              <a:gd name="T62" fmla="*/ 73 w 372"/>
              <a:gd name="T63" fmla="*/ 192 h 260"/>
              <a:gd name="T64" fmla="*/ 73 w 372"/>
              <a:gd name="T65" fmla="*/ 192 h 260"/>
              <a:gd name="T66" fmla="*/ 72 w 372"/>
              <a:gd name="T67" fmla="*/ 192 h 260"/>
              <a:gd name="T68" fmla="*/ 199 w 372"/>
              <a:gd name="T69" fmla="*/ 120 h 260"/>
              <a:gd name="T70" fmla="*/ 199 w 372"/>
              <a:gd name="T71" fmla="*/ 120 h 260"/>
              <a:gd name="T72" fmla="*/ 199 w 372"/>
              <a:gd name="T73" fmla="*/ 12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72" h="260">
                <a:moveTo>
                  <a:pt x="361" y="86"/>
                </a:moveTo>
                <a:cubicBezTo>
                  <a:pt x="351" y="55"/>
                  <a:pt x="318" y="38"/>
                  <a:pt x="287" y="47"/>
                </a:cubicBezTo>
                <a:cubicBezTo>
                  <a:pt x="276" y="17"/>
                  <a:pt x="242" y="0"/>
                  <a:pt x="211" y="11"/>
                </a:cubicBezTo>
                <a:cubicBezTo>
                  <a:pt x="204" y="13"/>
                  <a:pt x="198" y="16"/>
                  <a:pt x="193" y="20"/>
                </a:cubicBezTo>
                <a:cubicBezTo>
                  <a:pt x="182" y="29"/>
                  <a:pt x="175" y="41"/>
                  <a:pt x="171" y="54"/>
                </a:cubicBezTo>
                <a:cubicBezTo>
                  <a:pt x="162" y="50"/>
                  <a:pt x="151" y="50"/>
                  <a:pt x="140" y="53"/>
                </a:cubicBezTo>
                <a:cubicBezTo>
                  <a:pt x="140" y="53"/>
                  <a:pt x="139" y="53"/>
                  <a:pt x="139" y="53"/>
                </a:cubicBezTo>
                <a:cubicBezTo>
                  <a:pt x="113" y="62"/>
                  <a:pt x="99" y="90"/>
                  <a:pt x="108" y="115"/>
                </a:cubicBezTo>
                <a:cubicBezTo>
                  <a:pt x="109" y="118"/>
                  <a:pt x="110" y="121"/>
                  <a:pt x="111" y="124"/>
                </a:cubicBezTo>
                <a:cubicBezTo>
                  <a:pt x="111" y="124"/>
                  <a:pt x="110" y="124"/>
                  <a:pt x="110" y="125"/>
                </a:cubicBezTo>
                <a:cubicBezTo>
                  <a:pt x="101" y="120"/>
                  <a:pt x="91" y="119"/>
                  <a:pt x="81" y="123"/>
                </a:cubicBezTo>
                <a:cubicBezTo>
                  <a:pt x="76" y="124"/>
                  <a:pt x="72" y="126"/>
                  <a:pt x="69" y="129"/>
                </a:cubicBezTo>
                <a:cubicBezTo>
                  <a:pt x="62" y="134"/>
                  <a:pt x="57" y="142"/>
                  <a:pt x="55" y="150"/>
                </a:cubicBezTo>
                <a:cubicBezTo>
                  <a:pt x="49" y="148"/>
                  <a:pt x="41" y="147"/>
                  <a:pt x="34" y="150"/>
                </a:cubicBezTo>
                <a:cubicBezTo>
                  <a:pt x="18" y="155"/>
                  <a:pt x="9" y="173"/>
                  <a:pt x="14" y="189"/>
                </a:cubicBezTo>
                <a:cubicBezTo>
                  <a:pt x="15" y="191"/>
                  <a:pt x="16" y="193"/>
                  <a:pt x="17" y="195"/>
                </a:cubicBezTo>
                <a:cubicBezTo>
                  <a:pt x="5" y="203"/>
                  <a:pt x="0" y="218"/>
                  <a:pt x="5" y="232"/>
                </a:cubicBezTo>
                <a:cubicBezTo>
                  <a:pt x="11" y="250"/>
                  <a:pt x="30" y="260"/>
                  <a:pt x="47" y="254"/>
                </a:cubicBezTo>
                <a:cubicBezTo>
                  <a:pt x="49" y="253"/>
                  <a:pt x="50" y="253"/>
                  <a:pt x="52" y="252"/>
                </a:cubicBezTo>
                <a:cubicBezTo>
                  <a:pt x="104" y="235"/>
                  <a:pt x="104" y="235"/>
                  <a:pt x="104" y="235"/>
                </a:cubicBezTo>
                <a:cubicBezTo>
                  <a:pt x="148" y="220"/>
                  <a:pt x="148" y="220"/>
                  <a:pt x="148" y="220"/>
                </a:cubicBezTo>
                <a:cubicBezTo>
                  <a:pt x="149" y="220"/>
                  <a:pt x="150" y="220"/>
                  <a:pt x="152" y="219"/>
                </a:cubicBezTo>
                <a:cubicBezTo>
                  <a:pt x="153" y="219"/>
                  <a:pt x="153" y="218"/>
                  <a:pt x="154" y="218"/>
                </a:cubicBezTo>
                <a:cubicBezTo>
                  <a:pt x="156" y="218"/>
                  <a:pt x="158" y="217"/>
                  <a:pt x="159" y="217"/>
                </a:cubicBezTo>
                <a:cubicBezTo>
                  <a:pt x="162" y="216"/>
                  <a:pt x="164" y="215"/>
                  <a:pt x="166" y="214"/>
                </a:cubicBezTo>
                <a:cubicBezTo>
                  <a:pt x="191" y="206"/>
                  <a:pt x="191" y="206"/>
                  <a:pt x="191" y="206"/>
                </a:cubicBezTo>
                <a:cubicBezTo>
                  <a:pt x="248" y="187"/>
                  <a:pt x="248" y="187"/>
                  <a:pt x="248" y="187"/>
                </a:cubicBezTo>
                <a:cubicBezTo>
                  <a:pt x="316" y="164"/>
                  <a:pt x="316" y="164"/>
                  <a:pt x="316" y="164"/>
                </a:cubicBezTo>
                <a:cubicBezTo>
                  <a:pt x="319" y="163"/>
                  <a:pt x="321" y="163"/>
                  <a:pt x="323" y="162"/>
                </a:cubicBezTo>
                <a:cubicBezTo>
                  <a:pt x="354" y="152"/>
                  <a:pt x="372" y="117"/>
                  <a:pt x="361" y="86"/>
                </a:cubicBezTo>
                <a:close/>
                <a:moveTo>
                  <a:pt x="72" y="192"/>
                </a:moveTo>
                <a:cubicBezTo>
                  <a:pt x="73" y="192"/>
                  <a:pt x="73" y="192"/>
                  <a:pt x="73" y="192"/>
                </a:cubicBezTo>
                <a:cubicBezTo>
                  <a:pt x="73" y="192"/>
                  <a:pt x="73" y="192"/>
                  <a:pt x="73" y="192"/>
                </a:cubicBezTo>
                <a:lnTo>
                  <a:pt x="72" y="192"/>
                </a:lnTo>
                <a:close/>
                <a:moveTo>
                  <a:pt x="199" y="120"/>
                </a:moveTo>
                <a:cubicBezTo>
                  <a:pt x="199" y="120"/>
                  <a:pt x="199" y="120"/>
                  <a:pt x="199" y="120"/>
                </a:cubicBezTo>
                <a:cubicBezTo>
                  <a:pt x="199" y="120"/>
                  <a:pt x="199" y="120"/>
                  <a:pt x="199" y="120"/>
                </a:cubicBez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2" name="Freeform 17"/>
          <p:cNvSpPr>
            <a:spLocks noEditPoints="1"/>
          </p:cNvSpPr>
          <p:nvPr/>
        </p:nvSpPr>
        <p:spPr bwMode="auto">
          <a:xfrm>
            <a:off x="6918173" y="5375912"/>
            <a:ext cx="323850" cy="438150"/>
          </a:xfrm>
          <a:custGeom>
            <a:avLst/>
            <a:gdLst>
              <a:gd name="T0" fmla="*/ 174 w 180"/>
              <a:gd name="T1" fmla="*/ 117 h 243"/>
              <a:gd name="T2" fmla="*/ 167 w 180"/>
              <a:gd name="T3" fmla="*/ 101 h 243"/>
              <a:gd name="T4" fmla="*/ 167 w 180"/>
              <a:gd name="T5" fmla="*/ 100 h 243"/>
              <a:gd name="T6" fmla="*/ 140 w 180"/>
              <a:gd name="T7" fmla="*/ 80 h 243"/>
              <a:gd name="T8" fmla="*/ 144 w 180"/>
              <a:gd name="T9" fmla="*/ 53 h 243"/>
              <a:gd name="T10" fmla="*/ 94 w 180"/>
              <a:gd name="T11" fmla="*/ 22 h 243"/>
              <a:gd name="T12" fmla="*/ 87 w 180"/>
              <a:gd name="T13" fmla="*/ 25 h 243"/>
              <a:gd name="T14" fmla="*/ 38 w 180"/>
              <a:gd name="T15" fmla="*/ 4 h 243"/>
              <a:gd name="T16" fmla="*/ 5 w 180"/>
              <a:gd name="T17" fmla="*/ 58 h 243"/>
              <a:gd name="T18" fmla="*/ 7 w 180"/>
              <a:gd name="T19" fmla="*/ 64 h 243"/>
              <a:gd name="T20" fmla="*/ 24 w 180"/>
              <a:gd name="T21" fmla="*/ 134 h 243"/>
              <a:gd name="T22" fmla="*/ 24 w 180"/>
              <a:gd name="T23" fmla="*/ 134 h 243"/>
              <a:gd name="T24" fmla="*/ 38 w 180"/>
              <a:gd name="T25" fmla="*/ 193 h 243"/>
              <a:gd name="T26" fmla="*/ 39 w 180"/>
              <a:gd name="T27" fmla="*/ 199 h 243"/>
              <a:gd name="T28" fmla="*/ 100 w 180"/>
              <a:gd name="T29" fmla="*/ 237 h 243"/>
              <a:gd name="T30" fmla="*/ 138 w 180"/>
              <a:gd name="T31" fmla="*/ 177 h 243"/>
              <a:gd name="T32" fmla="*/ 174 w 180"/>
              <a:gd name="T33" fmla="*/ 117 h 243"/>
              <a:gd name="T34" fmla="*/ 84 w 180"/>
              <a:gd name="T35" fmla="*/ 98 h 243"/>
              <a:gd name="T36" fmla="*/ 83 w 180"/>
              <a:gd name="T37" fmla="*/ 98 h 243"/>
              <a:gd name="T38" fmla="*/ 83 w 180"/>
              <a:gd name="T39" fmla="*/ 98 h 243"/>
              <a:gd name="T40" fmla="*/ 84 w 180"/>
              <a:gd name="T41" fmla="*/ 98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0" h="243">
                <a:moveTo>
                  <a:pt x="174" y="117"/>
                </a:moveTo>
                <a:cubicBezTo>
                  <a:pt x="172" y="111"/>
                  <a:pt x="170" y="105"/>
                  <a:pt x="167" y="101"/>
                </a:cubicBezTo>
                <a:cubicBezTo>
                  <a:pt x="167" y="101"/>
                  <a:pt x="167" y="100"/>
                  <a:pt x="167" y="100"/>
                </a:cubicBezTo>
                <a:cubicBezTo>
                  <a:pt x="160" y="91"/>
                  <a:pt x="151" y="84"/>
                  <a:pt x="140" y="80"/>
                </a:cubicBezTo>
                <a:cubicBezTo>
                  <a:pt x="144" y="72"/>
                  <a:pt x="146" y="62"/>
                  <a:pt x="144" y="53"/>
                </a:cubicBezTo>
                <a:cubicBezTo>
                  <a:pt x="138" y="31"/>
                  <a:pt x="116" y="17"/>
                  <a:pt x="94" y="22"/>
                </a:cubicBezTo>
                <a:cubicBezTo>
                  <a:pt x="91" y="23"/>
                  <a:pt x="89" y="24"/>
                  <a:pt x="87" y="25"/>
                </a:cubicBezTo>
                <a:cubicBezTo>
                  <a:pt x="77" y="9"/>
                  <a:pt x="58" y="0"/>
                  <a:pt x="38" y="4"/>
                </a:cubicBezTo>
                <a:cubicBezTo>
                  <a:pt x="15" y="10"/>
                  <a:pt x="0" y="34"/>
                  <a:pt x="5" y="58"/>
                </a:cubicBezTo>
                <a:cubicBezTo>
                  <a:pt x="6" y="60"/>
                  <a:pt x="6" y="62"/>
                  <a:pt x="7" y="64"/>
                </a:cubicBezTo>
                <a:cubicBezTo>
                  <a:pt x="24" y="134"/>
                  <a:pt x="24" y="134"/>
                  <a:pt x="24" y="134"/>
                </a:cubicBezTo>
                <a:cubicBezTo>
                  <a:pt x="24" y="134"/>
                  <a:pt x="24" y="134"/>
                  <a:pt x="24" y="134"/>
                </a:cubicBezTo>
                <a:cubicBezTo>
                  <a:pt x="38" y="193"/>
                  <a:pt x="38" y="193"/>
                  <a:pt x="38" y="193"/>
                </a:cubicBezTo>
                <a:cubicBezTo>
                  <a:pt x="38" y="195"/>
                  <a:pt x="38" y="197"/>
                  <a:pt x="39" y="199"/>
                </a:cubicBezTo>
                <a:cubicBezTo>
                  <a:pt x="45" y="226"/>
                  <a:pt x="72" y="243"/>
                  <a:pt x="100" y="237"/>
                </a:cubicBezTo>
                <a:cubicBezTo>
                  <a:pt x="126" y="230"/>
                  <a:pt x="143" y="204"/>
                  <a:pt x="138" y="177"/>
                </a:cubicBezTo>
                <a:cubicBezTo>
                  <a:pt x="164" y="170"/>
                  <a:pt x="180" y="143"/>
                  <a:pt x="174" y="117"/>
                </a:cubicBezTo>
                <a:close/>
                <a:moveTo>
                  <a:pt x="84" y="98"/>
                </a:move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4" y="98"/>
                </a:cubicBez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3" name="Freeform 18"/>
          <p:cNvSpPr>
            <a:spLocks noEditPoints="1"/>
          </p:cNvSpPr>
          <p:nvPr/>
        </p:nvSpPr>
        <p:spPr bwMode="auto">
          <a:xfrm>
            <a:off x="2160436" y="3272078"/>
            <a:ext cx="401241" cy="377429"/>
          </a:xfrm>
          <a:custGeom>
            <a:avLst/>
            <a:gdLst>
              <a:gd name="T0" fmla="*/ 206 w 223"/>
              <a:gd name="T1" fmla="*/ 32 h 210"/>
              <a:gd name="T2" fmla="*/ 136 w 223"/>
              <a:gd name="T3" fmla="*/ 23 h 210"/>
              <a:gd name="T4" fmla="*/ 66 w 223"/>
              <a:gd name="T5" fmla="*/ 17 h 210"/>
              <a:gd name="T6" fmla="*/ 54 w 223"/>
              <a:gd name="T7" fmla="*/ 30 h 210"/>
              <a:gd name="T8" fmla="*/ 54 w 223"/>
              <a:gd name="T9" fmla="*/ 30 h 210"/>
              <a:gd name="T10" fmla="*/ 47 w 223"/>
              <a:gd name="T11" fmla="*/ 63 h 210"/>
              <a:gd name="T12" fmla="*/ 21 w 223"/>
              <a:gd name="T13" fmla="*/ 72 h 210"/>
              <a:gd name="T14" fmla="*/ 15 w 223"/>
              <a:gd name="T15" fmla="*/ 130 h 210"/>
              <a:gd name="T16" fmla="*/ 20 w 223"/>
              <a:gd name="T17" fmla="*/ 135 h 210"/>
              <a:gd name="T18" fmla="*/ 23 w 223"/>
              <a:gd name="T19" fmla="*/ 187 h 210"/>
              <a:gd name="T20" fmla="*/ 85 w 223"/>
              <a:gd name="T21" fmla="*/ 194 h 210"/>
              <a:gd name="T22" fmla="*/ 90 w 223"/>
              <a:gd name="T23" fmla="*/ 190 h 210"/>
              <a:gd name="T24" fmla="*/ 146 w 223"/>
              <a:gd name="T25" fmla="*/ 145 h 210"/>
              <a:gd name="T26" fmla="*/ 146 w 223"/>
              <a:gd name="T27" fmla="*/ 144 h 210"/>
              <a:gd name="T28" fmla="*/ 193 w 223"/>
              <a:gd name="T29" fmla="*/ 106 h 210"/>
              <a:gd name="T30" fmla="*/ 198 w 223"/>
              <a:gd name="T31" fmla="*/ 103 h 210"/>
              <a:gd name="T32" fmla="*/ 206 w 223"/>
              <a:gd name="T33" fmla="*/ 32 h 210"/>
              <a:gd name="T34" fmla="*/ 88 w 223"/>
              <a:gd name="T35" fmla="*/ 106 h 210"/>
              <a:gd name="T36" fmla="*/ 88 w 223"/>
              <a:gd name="T37" fmla="*/ 106 h 210"/>
              <a:gd name="T38" fmla="*/ 88 w 223"/>
              <a:gd name="T39" fmla="*/ 106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23" h="210">
                <a:moveTo>
                  <a:pt x="206" y="32"/>
                </a:moveTo>
                <a:cubicBezTo>
                  <a:pt x="188" y="10"/>
                  <a:pt x="158" y="7"/>
                  <a:pt x="136" y="23"/>
                </a:cubicBezTo>
                <a:cubicBezTo>
                  <a:pt x="118" y="2"/>
                  <a:pt x="87" y="0"/>
                  <a:pt x="66" y="17"/>
                </a:cubicBezTo>
                <a:cubicBezTo>
                  <a:pt x="61" y="21"/>
                  <a:pt x="57" y="25"/>
                  <a:pt x="54" y="30"/>
                </a:cubicBezTo>
                <a:cubicBezTo>
                  <a:pt x="54" y="30"/>
                  <a:pt x="54" y="30"/>
                  <a:pt x="54" y="30"/>
                </a:cubicBezTo>
                <a:cubicBezTo>
                  <a:pt x="48" y="40"/>
                  <a:pt x="46" y="51"/>
                  <a:pt x="47" y="63"/>
                </a:cubicBezTo>
                <a:cubicBezTo>
                  <a:pt x="38" y="63"/>
                  <a:pt x="29" y="65"/>
                  <a:pt x="21" y="72"/>
                </a:cubicBezTo>
                <a:cubicBezTo>
                  <a:pt x="3" y="86"/>
                  <a:pt x="0" y="112"/>
                  <a:pt x="15" y="130"/>
                </a:cubicBezTo>
                <a:cubicBezTo>
                  <a:pt x="16" y="132"/>
                  <a:pt x="18" y="133"/>
                  <a:pt x="20" y="135"/>
                </a:cubicBezTo>
                <a:cubicBezTo>
                  <a:pt x="10" y="151"/>
                  <a:pt x="10" y="172"/>
                  <a:pt x="23" y="187"/>
                </a:cubicBezTo>
                <a:cubicBezTo>
                  <a:pt x="38" y="207"/>
                  <a:pt x="66" y="210"/>
                  <a:pt x="85" y="194"/>
                </a:cubicBezTo>
                <a:cubicBezTo>
                  <a:pt x="87" y="193"/>
                  <a:pt x="89" y="191"/>
                  <a:pt x="90" y="190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46" y="144"/>
                  <a:pt x="146" y="144"/>
                  <a:pt x="146" y="144"/>
                </a:cubicBezTo>
                <a:cubicBezTo>
                  <a:pt x="193" y="106"/>
                  <a:pt x="193" y="106"/>
                  <a:pt x="193" y="106"/>
                </a:cubicBezTo>
                <a:cubicBezTo>
                  <a:pt x="195" y="105"/>
                  <a:pt x="197" y="104"/>
                  <a:pt x="198" y="103"/>
                </a:cubicBezTo>
                <a:cubicBezTo>
                  <a:pt x="220" y="86"/>
                  <a:pt x="223" y="54"/>
                  <a:pt x="206" y="32"/>
                </a:cubicBezTo>
                <a:close/>
                <a:moveTo>
                  <a:pt x="88" y="106"/>
                </a:moveTo>
                <a:cubicBezTo>
                  <a:pt x="88" y="106"/>
                  <a:pt x="88" y="106"/>
                  <a:pt x="88" y="106"/>
                </a:cubicBezTo>
                <a:cubicBezTo>
                  <a:pt x="88" y="106"/>
                  <a:pt x="88" y="106"/>
                  <a:pt x="88" y="106"/>
                </a:cubicBez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4" name="Freeform 19"/>
          <p:cNvSpPr>
            <a:spLocks/>
          </p:cNvSpPr>
          <p:nvPr/>
        </p:nvSpPr>
        <p:spPr bwMode="auto">
          <a:xfrm rot="396022">
            <a:off x="5273473" y="2369685"/>
            <a:ext cx="2289946" cy="1375217"/>
          </a:xfrm>
          <a:custGeom>
            <a:avLst/>
            <a:gdLst>
              <a:gd name="T0" fmla="*/ 1 w 727"/>
              <a:gd name="T1" fmla="*/ 24 h 436"/>
              <a:gd name="T2" fmla="*/ 2 w 727"/>
              <a:gd name="T3" fmla="*/ 1 h 436"/>
              <a:gd name="T4" fmla="*/ 727 w 727"/>
              <a:gd name="T5" fmla="*/ 436 h 436"/>
              <a:gd name="T6" fmla="*/ 1 w 727"/>
              <a:gd name="T7" fmla="*/ 24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7" h="436">
                <a:moveTo>
                  <a:pt x="1" y="24"/>
                </a:moveTo>
                <a:cubicBezTo>
                  <a:pt x="0" y="16"/>
                  <a:pt x="1" y="0"/>
                  <a:pt x="2" y="1"/>
                </a:cubicBezTo>
                <a:cubicBezTo>
                  <a:pt x="293" y="36"/>
                  <a:pt x="559" y="196"/>
                  <a:pt x="727" y="436"/>
                </a:cubicBezTo>
                <a:cubicBezTo>
                  <a:pt x="727" y="436"/>
                  <a:pt x="475" y="86"/>
                  <a:pt x="1" y="24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5" name="Freeform 20"/>
          <p:cNvSpPr>
            <a:spLocks/>
          </p:cNvSpPr>
          <p:nvPr/>
        </p:nvSpPr>
        <p:spPr bwMode="auto">
          <a:xfrm>
            <a:off x="4611462" y="1873780"/>
            <a:ext cx="802208" cy="790367"/>
          </a:xfrm>
          <a:custGeom>
            <a:avLst/>
            <a:gdLst>
              <a:gd name="T0" fmla="*/ 25 w 179"/>
              <a:gd name="T1" fmla="*/ 94 h 176"/>
              <a:gd name="T2" fmla="*/ 61 w 179"/>
              <a:gd name="T3" fmla="*/ 94 h 176"/>
              <a:gd name="T4" fmla="*/ 73 w 179"/>
              <a:gd name="T5" fmla="*/ 111 h 176"/>
              <a:gd name="T6" fmla="*/ 64 w 179"/>
              <a:gd name="T7" fmla="*/ 110 h 176"/>
              <a:gd name="T8" fmla="*/ 59 w 179"/>
              <a:gd name="T9" fmla="*/ 115 h 176"/>
              <a:gd name="T10" fmla="*/ 59 w 179"/>
              <a:gd name="T11" fmla="*/ 115 h 176"/>
              <a:gd name="T12" fmla="*/ 63 w 179"/>
              <a:gd name="T13" fmla="*/ 120 h 176"/>
              <a:gd name="T14" fmla="*/ 77 w 179"/>
              <a:gd name="T15" fmla="*/ 121 h 176"/>
              <a:gd name="T16" fmla="*/ 80 w 179"/>
              <a:gd name="T17" fmla="*/ 120 h 176"/>
              <a:gd name="T18" fmla="*/ 120 w 179"/>
              <a:gd name="T19" fmla="*/ 175 h 176"/>
              <a:gd name="T20" fmla="*/ 129 w 179"/>
              <a:gd name="T21" fmla="*/ 176 h 176"/>
              <a:gd name="T22" fmla="*/ 102 w 179"/>
              <a:gd name="T23" fmla="*/ 114 h 176"/>
              <a:gd name="T24" fmla="*/ 103 w 179"/>
              <a:gd name="T25" fmla="*/ 98 h 176"/>
              <a:gd name="T26" fmla="*/ 128 w 179"/>
              <a:gd name="T27" fmla="*/ 99 h 176"/>
              <a:gd name="T28" fmla="*/ 140 w 179"/>
              <a:gd name="T29" fmla="*/ 97 h 176"/>
              <a:gd name="T30" fmla="*/ 163 w 179"/>
              <a:gd name="T31" fmla="*/ 133 h 176"/>
              <a:gd name="T32" fmla="*/ 175 w 179"/>
              <a:gd name="T33" fmla="*/ 134 h 176"/>
              <a:gd name="T34" fmla="*/ 166 w 179"/>
              <a:gd name="T35" fmla="*/ 95 h 176"/>
              <a:gd name="T36" fmla="*/ 177 w 179"/>
              <a:gd name="T37" fmla="*/ 91 h 176"/>
              <a:gd name="T38" fmla="*/ 177 w 179"/>
              <a:gd name="T39" fmla="*/ 91 h 176"/>
              <a:gd name="T40" fmla="*/ 177 w 179"/>
              <a:gd name="T41" fmla="*/ 91 h 176"/>
              <a:gd name="T42" fmla="*/ 177 w 179"/>
              <a:gd name="T43" fmla="*/ 90 h 176"/>
              <a:gd name="T44" fmla="*/ 177 w 179"/>
              <a:gd name="T45" fmla="*/ 90 h 176"/>
              <a:gd name="T46" fmla="*/ 167 w 179"/>
              <a:gd name="T47" fmla="*/ 85 h 176"/>
              <a:gd name="T48" fmla="*/ 179 w 179"/>
              <a:gd name="T49" fmla="*/ 47 h 176"/>
              <a:gd name="T50" fmla="*/ 168 w 179"/>
              <a:gd name="T51" fmla="*/ 47 h 176"/>
              <a:gd name="T52" fmla="*/ 141 w 179"/>
              <a:gd name="T53" fmla="*/ 80 h 176"/>
              <a:gd name="T54" fmla="*/ 129 w 179"/>
              <a:gd name="T55" fmla="*/ 77 h 176"/>
              <a:gd name="T56" fmla="*/ 104 w 179"/>
              <a:gd name="T57" fmla="*/ 75 h 176"/>
              <a:gd name="T58" fmla="*/ 105 w 179"/>
              <a:gd name="T59" fmla="*/ 60 h 176"/>
              <a:gd name="T60" fmla="*/ 138 w 179"/>
              <a:gd name="T61" fmla="*/ 1 h 176"/>
              <a:gd name="T62" fmla="*/ 129 w 179"/>
              <a:gd name="T63" fmla="*/ 0 h 176"/>
              <a:gd name="T64" fmla="*/ 83 w 179"/>
              <a:gd name="T65" fmla="*/ 51 h 176"/>
              <a:gd name="T66" fmla="*/ 81 w 179"/>
              <a:gd name="T67" fmla="*/ 50 h 176"/>
              <a:gd name="T68" fmla="*/ 67 w 179"/>
              <a:gd name="T69" fmla="*/ 49 h 176"/>
              <a:gd name="T70" fmla="*/ 62 w 179"/>
              <a:gd name="T71" fmla="*/ 54 h 176"/>
              <a:gd name="T72" fmla="*/ 62 w 179"/>
              <a:gd name="T73" fmla="*/ 54 h 176"/>
              <a:gd name="T74" fmla="*/ 66 w 179"/>
              <a:gd name="T75" fmla="*/ 59 h 176"/>
              <a:gd name="T76" fmla="*/ 75 w 179"/>
              <a:gd name="T77" fmla="*/ 60 h 176"/>
              <a:gd name="T78" fmla="*/ 62 w 179"/>
              <a:gd name="T79" fmla="*/ 75 h 176"/>
              <a:gd name="T80" fmla="*/ 26 w 179"/>
              <a:gd name="T81" fmla="*/ 71 h 176"/>
              <a:gd name="T82" fmla="*/ 0 w 179"/>
              <a:gd name="T83" fmla="*/ 81 h 176"/>
              <a:gd name="T84" fmla="*/ 0 w 179"/>
              <a:gd name="T85" fmla="*/ 81 h 176"/>
              <a:gd name="T86" fmla="*/ 0 w 179"/>
              <a:gd name="T87" fmla="*/ 81 h 176"/>
              <a:gd name="T88" fmla="*/ 0 w 179"/>
              <a:gd name="T89" fmla="*/ 81 h 176"/>
              <a:gd name="T90" fmla="*/ 0 w 179"/>
              <a:gd name="T91" fmla="*/ 81 h 176"/>
              <a:gd name="T92" fmla="*/ 25 w 179"/>
              <a:gd name="T93" fmla="*/ 9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9" h="176">
                <a:moveTo>
                  <a:pt x="25" y="94"/>
                </a:moveTo>
                <a:cubicBezTo>
                  <a:pt x="61" y="94"/>
                  <a:pt x="61" y="94"/>
                  <a:pt x="61" y="94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1" y="110"/>
                  <a:pt x="59" y="112"/>
                  <a:pt x="59" y="115"/>
                </a:cubicBezTo>
                <a:cubicBezTo>
                  <a:pt x="59" y="115"/>
                  <a:pt x="59" y="115"/>
                  <a:pt x="59" y="115"/>
                </a:cubicBezTo>
                <a:cubicBezTo>
                  <a:pt x="59" y="118"/>
                  <a:pt x="61" y="120"/>
                  <a:pt x="63" y="120"/>
                </a:cubicBezTo>
                <a:cubicBezTo>
                  <a:pt x="77" y="121"/>
                  <a:pt x="77" y="121"/>
                  <a:pt x="77" y="121"/>
                </a:cubicBezTo>
                <a:cubicBezTo>
                  <a:pt x="78" y="121"/>
                  <a:pt x="79" y="121"/>
                  <a:pt x="80" y="120"/>
                </a:cubicBezTo>
                <a:cubicBezTo>
                  <a:pt x="120" y="175"/>
                  <a:pt x="120" y="175"/>
                  <a:pt x="120" y="175"/>
                </a:cubicBezTo>
                <a:cubicBezTo>
                  <a:pt x="129" y="176"/>
                  <a:pt x="129" y="176"/>
                  <a:pt x="129" y="176"/>
                </a:cubicBezTo>
                <a:cubicBezTo>
                  <a:pt x="102" y="114"/>
                  <a:pt x="102" y="114"/>
                  <a:pt x="102" y="114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03" y="98"/>
                  <a:pt x="122" y="100"/>
                  <a:pt x="128" y="99"/>
                </a:cubicBezTo>
                <a:cubicBezTo>
                  <a:pt x="134" y="98"/>
                  <a:pt x="140" y="97"/>
                  <a:pt x="140" y="97"/>
                </a:cubicBezTo>
                <a:cubicBezTo>
                  <a:pt x="163" y="133"/>
                  <a:pt x="163" y="133"/>
                  <a:pt x="163" y="133"/>
                </a:cubicBezTo>
                <a:cubicBezTo>
                  <a:pt x="175" y="134"/>
                  <a:pt x="175" y="134"/>
                  <a:pt x="175" y="134"/>
                </a:cubicBezTo>
                <a:cubicBezTo>
                  <a:pt x="166" y="95"/>
                  <a:pt x="166" y="95"/>
                  <a:pt x="166" y="95"/>
                </a:cubicBezTo>
                <a:cubicBezTo>
                  <a:pt x="169" y="94"/>
                  <a:pt x="175" y="93"/>
                  <a:pt x="177" y="91"/>
                </a:cubicBezTo>
                <a:cubicBezTo>
                  <a:pt x="177" y="91"/>
                  <a:pt x="177" y="91"/>
                  <a:pt x="177" y="91"/>
                </a:cubicBezTo>
                <a:cubicBezTo>
                  <a:pt x="177" y="91"/>
                  <a:pt x="177" y="91"/>
                  <a:pt x="177" y="91"/>
                </a:cubicBezTo>
                <a:cubicBezTo>
                  <a:pt x="177" y="90"/>
                  <a:pt x="177" y="90"/>
                  <a:pt x="177" y="90"/>
                </a:cubicBezTo>
                <a:cubicBezTo>
                  <a:pt x="177" y="90"/>
                  <a:pt x="177" y="90"/>
                  <a:pt x="177" y="90"/>
                </a:cubicBezTo>
                <a:cubicBezTo>
                  <a:pt x="176" y="88"/>
                  <a:pt x="169" y="86"/>
                  <a:pt x="167" y="85"/>
                </a:cubicBezTo>
                <a:cubicBezTo>
                  <a:pt x="179" y="47"/>
                  <a:pt x="179" y="47"/>
                  <a:pt x="179" y="47"/>
                </a:cubicBezTo>
                <a:cubicBezTo>
                  <a:pt x="168" y="47"/>
                  <a:pt x="168" y="47"/>
                  <a:pt x="168" y="47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35" y="78"/>
                  <a:pt x="129" y="77"/>
                </a:cubicBezTo>
                <a:cubicBezTo>
                  <a:pt x="123" y="76"/>
                  <a:pt x="104" y="75"/>
                  <a:pt x="104" y="75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38" y="1"/>
                  <a:pt x="138" y="1"/>
                  <a:pt x="138" y="1"/>
                </a:cubicBezTo>
                <a:cubicBezTo>
                  <a:pt x="129" y="0"/>
                  <a:pt x="129" y="0"/>
                  <a:pt x="129" y="0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2" y="50"/>
                  <a:pt x="81" y="50"/>
                </a:cubicBezTo>
                <a:cubicBezTo>
                  <a:pt x="67" y="49"/>
                  <a:pt x="67" y="49"/>
                  <a:pt x="67" y="49"/>
                </a:cubicBezTo>
                <a:cubicBezTo>
                  <a:pt x="64" y="49"/>
                  <a:pt x="62" y="51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7"/>
                  <a:pt x="64" y="59"/>
                  <a:pt x="66" y="59"/>
                </a:cubicBezTo>
                <a:cubicBezTo>
                  <a:pt x="75" y="60"/>
                  <a:pt x="75" y="60"/>
                  <a:pt x="75" y="60"/>
                </a:cubicBezTo>
                <a:cubicBezTo>
                  <a:pt x="62" y="75"/>
                  <a:pt x="62" y="75"/>
                  <a:pt x="62" y="75"/>
                </a:cubicBezTo>
                <a:cubicBezTo>
                  <a:pt x="26" y="71"/>
                  <a:pt x="26" y="71"/>
                  <a:pt x="26" y="71"/>
                </a:cubicBezTo>
                <a:cubicBezTo>
                  <a:pt x="21" y="71"/>
                  <a:pt x="0" y="77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6"/>
                  <a:pt x="19" y="94"/>
                  <a:pt x="25" y="94"/>
                </a:cubicBezTo>
                <a:close/>
              </a:path>
            </a:pathLst>
          </a:custGeom>
          <a:solidFill>
            <a:srgbClr val="C5C5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94236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erspekti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30" y="983230"/>
            <a:ext cx="7861126" cy="58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 rot="19822021">
            <a:off x="1671688" y="2995456"/>
            <a:ext cx="52117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ru-RU" sz="6000" b="1" dirty="0">
                <a:solidFill>
                  <a:srgbClr val="FF0000"/>
                </a:solidFill>
                <a:latin typeface="Calibri" panose="020F0502020204030204" pitchFamily="34" charset="0"/>
              </a:rPr>
              <a:t>Перспективная</a:t>
            </a:r>
          </a:p>
        </p:txBody>
      </p:sp>
    </p:spTree>
    <p:extLst>
      <p:ext uri="{BB962C8B-B14F-4D97-AF65-F5344CB8AC3E}">
        <p14:creationId xmlns:p14="http://schemas.microsoft.com/office/powerpoint/2010/main" val="163208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mon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2179737"/>
            <a:ext cx="56705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652587" y="836712"/>
            <a:ext cx="60751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ru-RU" sz="4800" b="1" dirty="0">
                <a:solidFill>
                  <a:srgbClr val="FF0000"/>
                </a:solidFill>
                <a:latin typeface="Calibri" panose="020F0502020204030204" pitchFamily="34" charset="0"/>
              </a:rPr>
              <a:t>Высокооплачиваемая</a:t>
            </a:r>
            <a:endParaRPr lang="ru-RU" sz="6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9357" t="18053" r="5688" b="6352"/>
          <a:stretch/>
        </p:blipFill>
        <p:spPr>
          <a:xfrm>
            <a:off x="1043608" y="1628800"/>
            <a:ext cx="7560840" cy="48245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3848" y="260648"/>
            <a:ext cx="297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Зарплата в ИТ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54087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266" name="Picture 2" descr="Altoros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19954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67" name="Picture 3" descr="exigen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400"/>
            <a:ext cx="2667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68" name="Picture 4" descr="ave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6200"/>
            <a:ext cx="1481138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69" name="Picture 5" descr="belsoft borla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26670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70" name="Picture 6" descr="BH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0"/>
            <a:ext cx="1752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71" name="Picture 7" descr="Blrsoft_logo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13208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72" name="Picture 8" descr="Cactussof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22098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73" name="Picture 9" descr="CLabs_логотип_04-(2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685800"/>
            <a:ext cx="266700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74" name="Picture 10" descr="CT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670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75" name="Picture 11" descr="DanaNetwork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172200"/>
            <a:ext cx="99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76" name="Picture 12" descr="EffectiveSof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2667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77" name="Picture 13" descr="EPAM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26670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78" name="Picture 14" descr="ERPBE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26670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79" name="Picture 15" descr="Exadel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0"/>
            <a:ext cx="1143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80" name="Picture 16" descr="Logo_Инновационные программы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56832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81" name="Picture 17" descr="Exonit_Logo копия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3" y="0"/>
            <a:ext cx="275748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82" name="Picture 18" descr="foranx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143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83" name="Picture 19" descr="Galaktika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86000"/>
            <a:ext cx="79533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84" name="Picture 20" descr="game_stream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6953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85" name="Picture 21" descr="Generation 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5556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86" name="Picture 22" descr="Global Connect BelRus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524000"/>
            <a:ext cx="20574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87" name="Picture 23" descr="Intexsoft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86200"/>
            <a:ext cx="1430338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88" name="Picture 24" descr="invetion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200400"/>
            <a:ext cx="708025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89" name="Picture 25" descr="IS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838200"/>
            <a:ext cx="1430338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90" name="Picture 26" descr="Issoft Solution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05000"/>
            <a:ext cx="7953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91" name="Picture 27" descr="itransition_new_logo_CMYK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14303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92" name="Picture 28" descr="KBS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79533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93" name="Picture 29" descr="Lakshmi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124200"/>
            <a:ext cx="795338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94" name="Picture 30" descr="leverx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79533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95" name="Picture 31" descr="VBA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14800"/>
            <a:ext cx="762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96" name="Picture 32" descr="Novokomgroup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876800"/>
            <a:ext cx="20574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97" name="Picture 33" descr="NTL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81600"/>
            <a:ext cx="11430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98" name="Picture 34" descr="Orlov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19600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299" name="Picture 35" descr="Ozone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76800"/>
            <a:ext cx="10668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00" name="Picture 36" descr="PIconsult_logo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0292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01" name="Picture 37" descr="RelSoft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6858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02" name="Picture 38" descr="SaM_Solutions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638800"/>
            <a:ext cx="10668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03" name="Picture 39" descr="sciencesoft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638800"/>
            <a:ext cx="1447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04" name="Picture 40" descr="Softperspektiva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562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05" name="Picture 41" descr="Stylesoft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330950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06" name="Picture 42" descr="TE_full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359525"/>
            <a:ext cx="175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07" name="Picture 43" descr="TKP-Soft Logo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461125"/>
            <a:ext cx="1828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08" name="Picture 44" descr="V12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562600"/>
            <a:ext cx="10668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09" name="Picture 45" descr="ткп-софт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18288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10" name="Picture 46" descr="VironIT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47800"/>
            <a:ext cx="14478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11" name="Picture 47" descr="VpiDevelopment_logo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22860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12" name="Picture 48" descr="Wimix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590800"/>
            <a:ext cx="24384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13" name="Picture 49" descr="БелсофтБорлас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743200"/>
            <a:ext cx="16605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14" name="Picture 50" descr="годел технолоджис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685800"/>
            <a:ext cx="228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15" name="Picture 51" descr="Лого_ENG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25146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16" name="Picture 52" descr="Логотип Марко РУС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38400"/>
            <a:ext cx="25908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17" name="Picture 53" descr="МИКСТ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048000"/>
            <a:ext cx="533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18" name="Picture 54" descr="пи-консалт бай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581400"/>
            <a:ext cx="1905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19" name="Picture 55" descr="сакрамент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16002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20" name="Picture 56" descr="силабс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114800"/>
            <a:ext cx="12954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21" name="Picture 57" descr="Эрикполь Брест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762000"/>
            <a:ext cx="13716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22" name="Picture 58" descr="Точные решения OnCleverSoft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62000"/>
            <a:ext cx="1646238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323" name="Picture 59" descr="численные методы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1639888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7324" name="Rectangle 60"/>
          <p:cNvSpPr>
            <a:spLocks noChangeArrowheads="1"/>
          </p:cNvSpPr>
          <p:nvPr/>
        </p:nvSpPr>
        <p:spPr bwMode="auto">
          <a:xfrm>
            <a:off x="16405" y="805854"/>
            <a:ext cx="9244838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en-US" sz="35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450+</a:t>
            </a:r>
            <a:endParaRPr lang="ru-RU" sz="35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7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7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7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7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7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7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7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7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7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7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07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07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7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7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07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07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07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07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07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07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07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07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07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07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07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07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07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07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07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07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07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07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07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07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07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07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0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0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07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07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07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07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07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07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07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07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07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07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07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07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07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07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07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07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07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07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07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07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07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07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0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90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07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07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07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07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07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07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907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907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07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907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07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907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907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07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07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07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07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07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07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07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907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907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07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907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7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7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07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07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907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07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907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07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7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7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07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07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07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07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07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07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07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07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07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07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07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07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07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907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07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907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07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907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907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907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907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907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73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" b="53359"/>
          <a:stretch/>
        </p:blipFill>
        <p:spPr>
          <a:xfrm>
            <a:off x="569720" y="620688"/>
            <a:ext cx="8577087" cy="28083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592" y="5301208"/>
            <a:ext cx="7482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В 2015 году </a:t>
            </a:r>
            <a:r>
              <a:rPr lang="ru-RU" sz="2400" b="1" dirty="0" smtClean="0"/>
              <a:t>Белорусский </a:t>
            </a:r>
            <a:r>
              <a:rPr lang="ru-RU" sz="2400" b="1" dirty="0"/>
              <a:t>Парк высоких технологий стал </a:t>
            </a:r>
            <a:r>
              <a:rPr lang="ru-RU" sz="2400" b="1" dirty="0">
                <a:solidFill>
                  <a:srgbClr val="FF0000"/>
                </a:solidFill>
              </a:rPr>
              <a:t>крупнейшим ИТ-кластером </a:t>
            </a:r>
            <a:r>
              <a:rPr lang="ru-RU" sz="2400" b="1" dirty="0"/>
              <a:t>в странах Центральной и Восточной </a:t>
            </a:r>
            <a:r>
              <a:rPr lang="ru-RU" sz="2400" b="1" dirty="0" smtClean="0"/>
              <a:t>Европы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24128" y="836712"/>
            <a:ext cx="3240360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259632" y="2996952"/>
            <a:ext cx="75608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600" b="1" dirty="0" smtClean="0">
                <a:solidFill>
                  <a:srgbClr val="434343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36</a:t>
            </a:r>
            <a:r>
              <a:rPr lang="en-US" sz="16600" b="1" dirty="0" smtClean="0">
                <a:solidFill>
                  <a:srgbClr val="434343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’</a:t>
            </a:r>
            <a:r>
              <a:rPr lang="ru-RU" sz="16600" b="1" dirty="0" smtClean="0">
                <a:solidFill>
                  <a:srgbClr val="434343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0</a:t>
            </a:r>
            <a:r>
              <a:rPr lang="en-US" sz="16600" b="1" dirty="0" smtClean="0">
                <a:solidFill>
                  <a:srgbClr val="434343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00+</a:t>
            </a:r>
            <a:endParaRPr lang="ru-RU" sz="16600" b="1" dirty="0">
              <a:solidFill>
                <a:srgbClr val="434343"/>
              </a:solidFill>
              <a:latin typeface="Calibri" panose="020F0502020204030204" pitchFamily="34" charset="0"/>
              <a:ea typeface="Adobe Gothic Std B" panose="020B0800000000000000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1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1" y="404665"/>
            <a:ext cx="9037030" cy="645333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164288" y="548680"/>
            <a:ext cx="18722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8260072" y="404665"/>
            <a:ext cx="57606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0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64288" y="548680"/>
            <a:ext cx="18722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://www.park.by/_img/main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92896"/>
            <a:ext cx="2582789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63" y="2060848"/>
            <a:ext cx="1872208" cy="20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2987824" y="4797152"/>
            <a:ext cx="109356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ru-RU" sz="3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3</a:t>
            </a:r>
            <a:r>
              <a:rPr lang="en-US" sz="3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2</a:t>
            </a:r>
            <a:r>
              <a:rPr lang="ru-RU" sz="3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% </a:t>
            </a:r>
          </a:p>
          <a:p>
            <a:pPr eaLnBrk="1" hangingPunct="1"/>
            <a:endParaRPr lang="ru-RU" sz="3600" b="1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68</a:t>
            </a:r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%</a:t>
            </a:r>
            <a:r>
              <a:rPr lang="ru-RU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1026" name="Picture 2" descr="Картинки по запросу пиктограмма девочка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8"/>
          <a:stretch/>
        </p:blipFill>
        <p:spPr bwMode="auto">
          <a:xfrm>
            <a:off x="4053258" y="4662767"/>
            <a:ext cx="463401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Картинки по запросу пиктограмма девочка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7"/>
          <a:stretch/>
        </p:blipFill>
        <p:spPr bwMode="auto">
          <a:xfrm>
            <a:off x="4053258" y="5742887"/>
            <a:ext cx="415504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Картинки по запросу пиктограмма девочка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8"/>
          <a:stretch/>
        </p:blipFill>
        <p:spPr bwMode="auto">
          <a:xfrm>
            <a:off x="4557313" y="4662891"/>
            <a:ext cx="463401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Картинки по запросу пиктограмма девочка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7"/>
          <a:stretch/>
        </p:blipFill>
        <p:spPr bwMode="auto">
          <a:xfrm>
            <a:off x="4557313" y="5743011"/>
            <a:ext cx="415504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Картинки по запросу пиктограмма девочка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8"/>
          <a:stretch/>
        </p:blipFill>
        <p:spPr bwMode="auto">
          <a:xfrm>
            <a:off x="5020714" y="4662891"/>
            <a:ext cx="463401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Картинки по запросу пиктограмма девочка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7"/>
          <a:stretch/>
        </p:blipFill>
        <p:spPr bwMode="auto">
          <a:xfrm>
            <a:off x="5020714" y="5743011"/>
            <a:ext cx="415504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Картинки по запросу пиктограмма девочка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7"/>
          <a:stretch/>
        </p:blipFill>
        <p:spPr bwMode="auto">
          <a:xfrm>
            <a:off x="5946641" y="5743011"/>
            <a:ext cx="415504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Картинки по запросу пиктограмма девочка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7"/>
          <a:stretch/>
        </p:blipFill>
        <p:spPr bwMode="auto">
          <a:xfrm>
            <a:off x="6450696" y="5743135"/>
            <a:ext cx="415504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Картинки по запросу пиктограмма девочка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7"/>
          <a:stretch/>
        </p:blipFill>
        <p:spPr bwMode="auto">
          <a:xfrm>
            <a:off x="6914097" y="5743135"/>
            <a:ext cx="415504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Картинки по запросу пиктограмма девочка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7"/>
          <a:stretch/>
        </p:blipFill>
        <p:spPr bwMode="auto">
          <a:xfrm>
            <a:off x="5470504" y="5743011"/>
            <a:ext cx="415504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Диаграмма 28"/>
          <p:cNvGraphicFramePr/>
          <p:nvPr>
            <p:extLst>
              <p:ext uri="{D42A27DB-BD31-4B8C-83A1-F6EECF244321}">
                <p14:modId xmlns:p14="http://schemas.microsoft.com/office/powerpoint/2010/main" val="589722714"/>
              </p:ext>
            </p:extLst>
          </p:nvPr>
        </p:nvGraphicFramePr>
        <p:xfrm>
          <a:off x="3500518" y="1197677"/>
          <a:ext cx="5296492" cy="3377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Заголовок 3"/>
          <p:cNvSpPr txBox="1">
            <a:spLocks/>
          </p:cNvSpPr>
          <p:nvPr/>
        </p:nvSpPr>
        <p:spPr>
          <a:xfrm>
            <a:off x="1763689" y="114201"/>
            <a:ext cx="6214444" cy="650503"/>
          </a:xfrm>
          <a:prstGeom prst="rect">
            <a:avLst/>
          </a:prstGeom>
        </p:spPr>
        <p:txBody>
          <a:bodyPr>
            <a:normAutofit fontScale="90000" lnSpcReduction="1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cap="all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ФИТ сегодня</a:t>
            </a:r>
            <a:endParaRPr lang="uk-UA" b="1" cap="all" dirty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aphicFrame>
        <p:nvGraphicFramePr>
          <p:cNvPr id="45" name="Диаграмма 44"/>
          <p:cNvGraphicFramePr/>
          <p:nvPr>
            <p:extLst>
              <p:ext uri="{D42A27DB-BD31-4B8C-83A1-F6EECF244321}">
                <p14:modId xmlns:p14="http://schemas.microsoft.com/office/powerpoint/2010/main" val="2338908082"/>
              </p:ext>
            </p:extLst>
          </p:nvPr>
        </p:nvGraphicFramePr>
        <p:xfrm>
          <a:off x="-1332656" y="2431259"/>
          <a:ext cx="5591944" cy="3629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Правая фигурная скобка 2"/>
          <p:cNvSpPr/>
          <p:nvPr/>
        </p:nvSpPr>
        <p:spPr>
          <a:xfrm>
            <a:off x="7304614" y="4549939"/>
            <a:ext cx="576064" cy="22487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7871018" y="5221022"/>
            <a:ext cx="10406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70C0"/>
                </a:solidFill>
              </a:rPr>
              <a:t>950</a:t>
            </a:r>
            <a:endParaRPr lang="ru-RU" sz="4400" b="1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20472" y="657854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</a:t>
            </a:r>
            <a:endParaRPr lang="ru-RU" sz="1200" dirty="0"/>
          </a:p>
        </p:txBody>
      </p:sp>
      <p:pic>
        <p:nvPicPr>
          <p:cNvPr id="26" name="Picture 2" descr="ÐÐ°ÑÑÐ¸Ð½ÐºÐ¸ Ð¿Ð¾ Ð·Ð°Ð¿ÑÐ¾ÑÑ sa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74564"/>
            <a:ext cx="767408" cy="3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2209" y="1628954"/>
            <a:ext cx="299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Университетский альянс </a:t>
            </a:r>
            <a:r>
              <a:rPr lang="en-US" dirty="0" smtClean="0"/>
              <a:t>SAP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826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186285" y="2348905"/>
            <a:ext cx="781208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ru-RU" sz="12000" b="1" dirty="0">
                <a:solidFill>
                  <a:srgbClr val="FF0000"/>
                </a:solidFill>
                <a:latin typeface="Calibri" panose="020F0502020204030204" pitchFamily="34" charset="0"/>
              </a:rPr>
              <a:t>Кем</a:t>
            </a:r>
            <a:r>
              <a:rPr lang="ru-RU" sz="12000" b="1" dirty="0">
                <a:solidFill>
                  <a:srgbClr val="CC0000"/>
                </a:solidFill>
                <a:latin typeface="Calibri" panose="020F0502020204030204" pitchFamily="34" charset="0"/>
              </a:rPr>
              <a:t> </a:t>
            </a:r>
            <a:r>
              <a:rPr lang="ru-RU" sz="12000" b="1" dirty="0">
                <a:solidFill>
                  <a:srgbClr val="333333"/>
                </a:solidFill>
                <a:latin typeface="Calibri" panose="020F0502020204030204" pitchFamily="34" charset="0"/>
              </a:rPr>
              <a:t>Быть</a:t>
            </a:r>
            <a:r>
              <a:rPr lang="ru-RU" sz="12000" b="1" dirty="0">
                <a:solidFill>
                  <a:srgbClr val="FF0000"/>
                </a:solidFill>
                <a:latin typeface="Calibri" panose="020F0502020204030204" pitchFamily="34" charset="0"/>
              </a:rPr>
              <a:t>?</a:t>
            </a:r>
          </a:p>
        </p:txBody>
      </p:sp>
      <p:pic>
        <p:nvPicPr>
          <p:cNvPr id="3" name="Picture 9" descr="profession-3 коп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35" y="4396780"/>
            <a:ext cx="19113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profession-4 коп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47" y="4331693"/>
            <a:ext cx="2498725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 descr="profession-5 коп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10" y="404218"/>
            <a:ext cx="2255837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profession-2 коп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8680"/>
            <a:ext cx="2016125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 descr="profession-1 копи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122" y="4077693"/>
            <a:ext cx="13620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4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08"/>
          <a:stretch/>
        </p:blipFill>
        <p:spPr>
          <a:xfrm>
            <a:off x="307094" y="1484784"/>
            <a:ext cx="2672513" cy="42420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1"/>
          <a:stretch/>
        </p:blipFill>
        <p:spPr>
          <a:xfrm>
            <a:off x="5652120" y="1484784"/>
            <a:ext cx="3212065" cy="42420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6" r="37609"/>
          <a:stretch/>
        </p:blipFill>
        <p:spPr>
          <a:xfrm>
            <a:off x="2979607" y="1484784"/>
            <a:ext cx="2664296" cy="424204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-396552" y="332656"/>
            <a:ext cx="9064368" cy="18300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Задача университета</a:t>
            </a:r>
            <a:endParaRPr lang="uk-UA"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6093296"/>
            <a:ext cx="8864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222222"/>
                </a:solidFill>
                <a:latin typeface="FormularFont"/>
              </a:rPr>
              <a:t>*По</a:t>
            </a:r>
            <a:r>
              <a:rPr lang="ru-RU" dirty="0">
                <a:solidFill>
                  <a:srgbClr val="222222"/>
                </a:solidFill>
                <a:latin typeface="FormularFont"/>
              </a:rPr>
              <a:t> подсчетам Института Исследования Будущего (</a:t>
            </a:r>
            <a:r>
              <a:rPr lang="ru-RU" dirty="0" err="1">
                <a:latin typeface="FormularFont"/>
                <a:hlinkClick r:id="rId3"/>
              </a:rPr>
              <a:t>Institute</a:t>
            </a:r>
            <a:r>
              <a:rPr lang="ru-RU" dirty="0">
                <a:latin typeface="FormularFont"/>
                <a:hlinkClick r:id="rId3"/>
              </a:rPr>
              <a:t> </a:t>
            </a:r>
            <a:r>
              <a:rPr lang="ru-RU" dirty="0" err="1">
                <a:latin typeface="FormularFont"/>
                <a:hlinkClick r:id="rId3"/>
              </a:rPr>
              <a:t>for</a:t>
            </a:r>
            <a:r>
              <a:rPr lang="ru-RU" dirty="0">
                <a:latin typeface="FormularFont"/>
                <a:hlinkClick r:id="rId3"/>
              </a:rPr>
              <a:t> </a:t>
            </a:r>
            <a:r>
              <a:rPr lang="ru-RU" dirty="0" err="1">
                <a:latin typeface="FormularFont"/>
                <a:hlinkClick r:id="rId3"/>
              </a:rPr>
              <a:t>the</a:t>
            </a:r>
            <a:r>
              <a:rPr lang="ru-RU" dirty="0">
                <a:latin typeface="FormularFont"/>
                <a:hlinkClick r:id="rId3"/>
              </a:rPr>
              <a:t> </a:t>
            </a:r>
            <a:r>
              <a:rPr lang="ru-RU" dirty="0" err="1">
                <a:latin typeface="FormularFont"/>
                <a:hlinkClick r:id="rId3"/>
              </a:rPr>
              <a:t>Future</a:t>
            </a:r>
            <a:r>
              <a:rPr lang="ru-RU" dirty="0">
                <a:solidFill>
                  <a:srgbClr val="222222"/>
                </a:solidFill>
                <a:latin typeface="FormularFont"/>
              </a:rPr>
              <a:t>, или IFTF) </a:t>
            </a:r>
            <a:r>
              <a:rPr lang="ru-RU" b="1" u="sng" dirty="0">
                <a:solidFill>
                  <a:srgbClr val="FF0000"/>
                </a:solidFill>
                <a:latin typeface="FormularFont"/>
              </a:rPr>
              <a:t>85% профессий</a:t>
            </a:r>
            <a:r>
              <a:rPr lang="ru-RU" dirty="0">
                <a:solidFill>
                  <a:srgbClr val="222222"/>
                </a:solidFill>
                <a:latin typeface="FormularFont"/>
              </a:rPr>
              <a:t>, ожидаемых к 2030 году, еще не существуют в 2019-м.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410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1875" y="229018"/>
            <a:ext cx="73448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Хорошо </a:t>
            </a:r>
            <a:r>
              <a:rPr lang="ru-RU" sz="35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учится</a:t>
            </a:r>
            <a:r>
              <a:rPr lang="en-US" sz="35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 – </a:t>
            </a:r>
            <a:r>
              <a:rPr lang="ru-RU" sz="35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много плюсов</a:t>
            </a:r>
            <a:endParaRPr lang="ru-RU" sz="3500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1268760"/>
            <a:ext cx="180023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b="1" cap="all" dirty="0">
                <a:ln w="0"/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Платно</a:t>
            </a:r>
          </a:p>
        </p:txBody>
      </p:sp>
      <p:pic>
        <p:nvPicPr>
          <p:cNvPr id="11266" name="Picture 2" descr="http://www.moskidka.ru/images/newspost_images/1504f_viktoriya_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6325" r="6388" b="43962"/>
          <a:stretch/>
        </p:blipFill>
        <p:spPr bwMode="auto">
          <a:xfrm>
            <a:off x="179512" y="3315407"/>
            <a:ext cx="439248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504" y="1854116"/>
            <a:ext cx="4392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Скидка на обучение</a:t>
            </a:r>
          </a:p>
        </p:txBody>
      </p:sp>
      <p:pic>
        <p:nvPicPr>
          <p:cNvPr id="11268" name="Picture 4" descr="http://img.mota.ru/upload/wallpapers/2011/12/19/09/01/29139/mota_ru_1121912-1280x102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2"/>
          <a:stretch/>
        </p:blipFill>
        <p:spPr bwMode="auto">
          <a:xfrm>
            <a:off x="4906448" y="1988840"/>
            <a:ext cx="3842016" cy="32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8184" y="1223174"/>
            <a:ext cx="194899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b="1" cap="all" dirty="0">
                <a:ln w="0"/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Бюджет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148064" y="5379136"/>
            <a:ext cx="2345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- Именные стипендии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69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/>
          <p:cNvSpPr>
            <a:spLocks noGrp="1"/>
          </p:cNvSpPr>
          <p:nvPr>
            <p:ph type="ctrTitle"/>
          </p:nvPr>
        </p:nvSpPr>
        <p:spPr>
          <a:xfrm>
            <a:off x="1845744" y="330225"/>
            <a:ext cx="4824536" cy="866527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6000" b="1" cap="all" dirty="0" smtClean="0">
                <a:ln w="0"/>
                <a:solidFill>
                  <a:srgbClr val="FF0000"/>
                </a:solidFill>
                <a:effectLst/>
              </a:rPr>
              <a:t>АБИТУРИЕНТ-</a:t>
            </a:r>
            <a:endParaRPr lang="uk-UA" sz="6000" b="1" cap="all" dirty="0">
              <a:ln w="0"/>
              <a:solidFill>
                <a:srgbClr val="FF0000"/>
              </a:solidFill>
              <a:effectLst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3"/>
          <a:stretch/>
        </p:blipFill>
        <p:spPr>
          <a:xfrm>
            <a:off x="6703745" y="382009"/>
            <a:ext cx="1612671" cy="817174"/>
          </a:xfrm>
          <a:prstGeom prst="rect">
            <a:avLst/>
          </a:prstGeom>
        </p:spPr>
      </p:pic>
      <p:sp>
        <p:nvSpPr>
          <p:cNvPr id="8" name="Заголовок 3"/>
          <p:cNvSpPr txBox="1">
            <a:spLocks/>
          </p:cNvSpPr>
          <p:nvPr/>
        </p:nvSpPr>
        <p:spPr>
          <a:xfrm>
            <a:off x="5185" y="1556792"/>
            <a:ext cx="914400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cap="all" dirty="0" smtClean="0">
                <a:ln w="0"/>
                <a:solidFill>
                  <a:schemeClr val="bg1">
                    <a:lumMod val="50000"/>
                  </a:schemeClr>
                </a:solidFill>
                <a:effectLst/>
              </a:rPr>
              <a:t>Срок обучения: </a:t>
            </a:r>
            <a:r>
              <a:rPr lang="ru-RU" sz="2800" b="1" cap="all" dirty="0" smtClean="0">
                <a:ln w="0"/>
                <a:solidFill>
                  <a:srgbClr val="FF0000"/>
                </a:solidFill>
                <a:effectLst/>
              </a:rPr>
              <a:t>4</a:t>
            </a:r>
            <a:r>
              <a:rPr lang="ru-RU" sz="2800" b="1" cap="all" dirty="0" smtClean="0">
                <a:ln w="0"/>
                <a:solidFill>
                  <a:schemeClr val="bg1">
                    <a:lumMod val="50000"/>
                  </a:schemeClr>
                </a:solidFill>
                <a:effectLst/>
              </a:rPr>
              <a:t> года</a:t>
            </a:r>
            <a:endParaRPr lang="uk-UA" sz="2800" b="1" cap="all" dirty="0">
              <a:ln w="0"/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9" name="Заголовок 3"/>
          <p:cNvSpPr txBox="1">
            <a:spLocks/>
          </p:cNvSpPr>
          <p:nvPr/>
        </p:nvSpPr>
        <p:spPr>
          <a:xfrm>
            <a:off x="5185" y="2420888"/>
            <a:ext cx="914400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cap="all" dirty="0" smtClean="0">
                <a:ln w="0"/>
                <a:effectLst/>
              </a:rPr>
              <a:t>Абитуриенты </a:t>
            </a:r>
            <a:r>
              <a:rPr lang="ru-RU" sz="2800" b="1" cap="all" dirty="0">
                <a:ln w="0"/>
                <a:effectLst/>
              </a:rPr>
              <a:t>сдают три вступительных испытания по трем учебным предметам:</a:t>
            </a:r>
            <a:r>
              <a:rPr lang="ru-RU" sz="2800" dirty="0"/>
              <a:t> </a:t>
            </a:r>
            <a:endParaRPr lang="uk-UA" sz="2800" b="1" cap="all" dirty="0">
              <a:ln w="0"/>
              <a:effectLst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364502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cap="all" dirty="0" smtClean="0">
                <a:ln w="0"/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Белорусский язык</a:t>
            </a:r>
            <a:r>
              <a:rPr lang="ru-RU" sz="2800" b="1" cap="all" dirty="0">
                <a:ln w="0"/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 </a:t>
            </a:r>
            <a:r>
              <a:rPr lang="ru-RU" sz="2800" b="1" cap="all" dirty="0" smtClean="0">
                <a:ln w="0"/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или русский язык</a:t>
            </a:r>
            <a:r>
              <a:rPr lang="ru-RU" sz="2800" b="1" cap="all" dirty="0">
                <a:ln w="0"/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 (по выбору) 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-36512" y="436606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cap="all" dirty="0" smtClean="0">
                <a:ln w="0"/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Математика</a:t>
            </a:r>
            <a:r>
              <a:rPr lang="ru-RU" sz="2800" b="1" cap="all" dirty="0">
                <a:ln w="0"/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-19673" y="508710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cap="all" dirty="0" smtClean="0">
                <a:ln w="0"/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Физика</a:t>
            </a:r>
            <a:endParaRPr lang="ru-RU" sz="2800" b="1" cap="all" dirty="0">
              <a:ln w="0"/>
              <a:solidFill>
                <a:srgbClr val="FF0000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4852" y="164318"/>
            <a:ext cx="6142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b="1" dirty="0" smtClean="0">
                <a:solidFill>
                  <a:srgbClr val="FF0000"/>
                </a:solidFill>
                <a:latin typeface="Baskerville Old Face" panose="02020602080505020303" pitchFamily="18" charset="0"/>
                <a:ea typeface="Adobe Myungjo Std M" panose="02020600000000000000" pitchFamily="18" charset="-128"/>
              </a:rPr>
              <a:t>9</a:t>
            </a:r>
            <a:endParaRPr lang="ru-RU" sz="6800" b="1" dirty="0">
              <a:solidFill>
                <a:srgbClr val="FF0000"/>
              </a:solidFill>
              <a:latin typeface="Century" panose="02040604050505020304" pitchFamily="18" charset="0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5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1845744" y="330225"/>
            <a:ext cx="4824536" cy="866527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b="1" cap="all" smtClean="0">
                <a:ln w="0"/>
                <a:solidFill>
                  <a:srgbClr val="FF0000"/>
                </a:solidFill>
              </a:rPr>
              <a:t>АБИТУРИЕНТ-</a:t>
            </a:r>
            <a:endParaRPr lang="uk-UA" sz="6000" b="1" cap="all" dirty="0">
              <a:ln w="0"/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3"/>
          <a:stretch/>
        </p:blipFill>
        <p:spPr>
          <a:xfrm>
            <a:off x="6703745" y="382009"/>
            <a:ext cx="1612671" cy="817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4852" y="164318"/>
            <a:ext cx="6142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b="1" dirty="0" smtClean="0">
                <a:solidFill>
                  <a:srgbClr val="FF0000"/>
                </a:solidFill>
                <a:latin typeface="Baskerville Old Face" panose="02020602080505020303" pitchFamily="18" charset="0"/>
                <a:ea typeface="Adobe Myungjo Std M" panose="02020600000000000000" pitchFamily="18" charset="-128"/>
              </a:rPr>
              <a:t>9</a:t>
            </a:r>
            <a:endParaRPr lang="ru-RU" sz="6800" b="1" dirty="0">
              <a:solidFill>
                <a:srgbClr val="FF0000"/>
              </a:solidFill>
              <a:latin typeface="Century" panose="02040604050505020304" pitchFamily="18" charset="0"/>
              <a:ea typeface="Adobe Myungjo Std M" panose="02020600000000000000" pitchFamily="18" charset="-128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9515" t="24718" r="17990" b="8754"/>
          <a:stretch/>
        </p:blipFill>
        <p:spPr>
          <a:xfrm>
            <a:off x="2195736" y="1412776"/>
            <a:ext cx="4464496" cy="4752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3848" y="191683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Специальность 1</a:t>
            </a:r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03847" y="248887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Специальность 3</a:t>
            </a:r>
            <a:endParaRPr lang="ru-RU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03847" y="3010897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Специальность 4</a:t>
            </a:r>
            <a:endParaRPr lang="ru-RU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99792" y="18152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99792" y="23890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2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33445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/>
          <p:cNvSpPr>
            <a:spLocks noGrp="1"/>
          </p:cNvSpPr>
          <p:nvPr>
            <p:ph type="ctrTitle"/>
          </p:nvPr>
        </p:nvSpPr>
        <p:spPr>
          <a:xfrm>
            <a:off x="1475656" y="116632"/>
            <a:ext cx="7668344" cy="1700808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2800" b="1" cap="all" dirty="0">
                <a:ln w="0"/>
                <a:solidFill>
                  <a:srgbClr val="FF0000"/>
                </a:solidFill>
                <a:effectLst/>
              </a:rPr>
              <a:t>Программное обеспечение информационных технологий (специализация «Программирование </a:t>
            </a:r>
            <a:r>
              <a:rPr lang="ru-RU" sz="2800" b="1" cap="all" dirty="0" smtClean="0">
                <a:ln w="0"/>
                <a:solidFill>
                  <a:srgbClr val="FF0000"/>
                </a:solidFill>
                <a:effectLst/>
              </a:rPr>
              <a:t>интернет-приложений»)</a:t>
            </a:r>
            <a:endParaRPr lang="uk-UA" sz="2800" b="1" cap="all" dirty="0">
              <a:ln w="0"/>
              <a:solidFill>
                <a:srgbClr val="FF0000"/>
              </a:solidFill>
              <a:effectLst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9552" y="2564904"/>
            <a:ext cx="82089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Сфера </a:t>
            </a:r>
            <a:r>
              <a:rPr lang="ru-RU" b="1" dirty="0" smtClean="0">
                <a:latin typeface="arial" panose="020B0604020202020204" pitchFamily="34" charset="0"/>
              </a:rPr>
              <a:t>деятельности</a:t>
            </a:r>
          </a:p>
          <a:p>
            <a:pPr algn="ctr"/>
            <a:endParaRPr lang="ru-RU" dirty="0">
              <a:solidFill>
                <a:srgbClr val="F0AD4E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Helvetica Neue"/>
              </a:rPr>
              <a:t>разработка и сопровождение </a:t>
            </a:r>
            <a:r>
              <a:rPr lang="ru-RU" dirty="0" err="1">
                <a:solidFill>
                  <a:srgbClr val="333333"/>
                </a:solidFill>
                <a:latin typeface="Helvetica Neue"/>
              </a:rPr>
              <a:t>web</a:t>
            </a:r>
            <a:r>
              <a:rPr lang="ru-RU" dirty="0">
                <a:solidFill>
                  <a:srgbClr val="333333"/>
                </a:solidFill>
                <a:latin typeface="Helvetica Neue"/>
              </a:rPr>
              <a:t>-ориентированного программного обеспечения (</a:t>
            </a:r>
            <a:r>
              <a:rPr lang="ru-RU" dirty="0" err="1">
                <a:solidFill>
                  <a:srgbClr val="333333"/>
                </a:solidFill>
                <a:latin typeface="Helvetica Neue"/>
              </a:rPr>
              <a:t>web</a:t>
            </a:r>
            <a:r>
              <a:rPr lang="ru-RU" dirty="0">
                <a:solidFill>
                  <a:srgbClr val="333333"/>
                </a:solidFill>
                <a:latin typeface="Helvetica Neue"/>
              </a:rPr>
              <a:t>-сайты, </a:t>
            </a:r>
            <a:r>
              <a:rPr lang="ru-RU" dirty="0" err="1">
                <a:solidFill>
                  <a:srgbClr val="333333"/>
                </a:solidFill>
                <a:latin typeface="Helvetica Neue"/>
              </a:rPr>
              <a:t>web</a:t>
            </a:r>
            <a:r>
              <a:rPr lang="ru-RU" dirty="0">
                <a:solidFill>
                  <a:srgbClr val="333333"/>
                </a:solidFill>
                <a:latin typeface="Helvetica Neue"/>
              </a:rPr>
              <a:t>-приложения, </a:t>
            </a:r>
            <a:r>
              <a:rPr lang="ru-RU" dirty="0" err="1">
                <a:solidFill>
                  <a:srgbClr val="333333"/>
                </a:solidFill>
                <a:latin typeface="Helvetica Neue"/>
              </a:rPr>
              <a:t>web</a:t>
            </a:r>
            <a:r>
              <a:rPr lang="ru-RU" dirty="0">
                <a:solidFill>
                  <a:srgbClr val="333333"/>
                </a:solidFill>
                <a:latin typeface="Helvetica Neue"/>
              </a:rPr>
              <a:t>-сервисы</a:t>
            </a:r>
            <a:r>
              <a:rPr lang="ru-RU" dirty="0" smtClean="0">
                <a:solidFill>
                  <a:srgbClr val="333333"/>
                </a:solidFill>
                <a:latin typeface="Helvetica Neue"/>
              </a:rPr>
              <a:t>);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solidFill>
                <a:srgbClr val="333333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Helvetica Neue"/>
              </a:rPr>
              <a:t>разработка и сопровождение сетевого программного </a:t>
            </a:r>
            <a:r>
              <a:rPr lang="ru-RU" dirty="0" smtClean="0">
                <a:solidFill>
                  <a:srgbClr val="333333"/>
                </a:solidFill>
                <a:latin typeface="Helvetica Neue"/>
              </a:rPr>
              <a:t>обеспечения;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solidFill>
                <a:srgbClr val="333333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Helvetica Neue"/>
              </a:rPr>
              <a:t>программирование и безопасность интернет-серверов</a:t>
            </a:r>
            <a:r>
              <a:rPr lang="ru-RU" dirty="0" smtClean="0">
                <a:solidFill>
                  <a:srgbClr val="333333"/>
                </a:solidFill>
                <a:latin typeface="Helvetica Neue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solidFill>
                <a:srgbClr val="333333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Helvetica Neue"/>
              </a:rPr>
              <a:t>разработка и использование «облачных» систем и сервисов</a:t>
            </a:r>
            <a:r>
              <a:rPr lang="ru-RU" dirty="0" smtClean="0">
                <a:solidFill>
                  <a:srgbClr val="333333"/>
                </a:solidFill>
                <a:latin typeface="Helvetica Neue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solidFill>
                <a:srgbClr val="333333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Helvetica Neue"/>
              </a:rPr>
              <a:t>программирование баз данных (MS SQL </a:t>
            </a:r>
            <a:r>
              <a:rPr lang="ru-RU" dirty="0" err="1">
                <a:solidFill>
                  <a:srgbClr val="333333"/>
                </a:solidFill>
                <a:latin typeface="Helvetica Neue"/>
              </a:rPr>
              <a:t>Server</a:t>
            </a:r>
            <a:r>
              <a:rPr lang="ru-RU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ru-RU" dirty="0" err="1">
                <a:solidFill>
                  <a:srgbClr val="333333"/>
                </a:solidFill>
                <a:latin typeface="Helvetica Neue"/>
              </a:rPr>
              <a:t>Oracle</a:t>
            </a:r>
            <a:r>
              <a:rPr lang="ru-RU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ru-RU" dirty="0" err="1">
                <a:solidFill>
                  <a:srgbClr val="333333"/>
                </a:solidFill>
                <a:latin typeface="Helvetica Neue"/>
              </a:rPr>
              <a:t>NoSQL</a:t>
            </a:r>
            <a:r>
              <a:rPr lang="ru-RU" dirty="0">
                <a:solidFill>
                  <a:srgbClr val="333333"/>
                </a:solidFill>
                <a:latin typeface="Helvetica Neue"/>
              </a:rPr>
              <a:t> БД</a:t>
            </a:r>
            <a:r>
              <a:rPr lang="ru-RU" dirty="0" smtClean="0">
                <a:solidFill>
                  <a:srgbClr val="333333"/>
                </a:solidFill>
                <a:latin typeface="Helvetica Neue"/>
              </a:rPr>
              <a:t>);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solidFill>
                <a:srgbClr val="333333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Helvetica Neue"/>
              </a:rPr>
              <a:t>управление контентом </a:t>
            </a:r>
            <a:r>
              <a:rPr lang="ru-RU" dirty="0" err="1">
                <a:solidFill>
                  <a:srgbClr val="333333"/>
                </a:solidFill>
                <a:latin typeface="Helvetica Neue"/>
              </a:rPr>
              <a:t>web</a:t>
            </a:r>
            <a:r>
              <a:rPr lang="ru-RU" dirty="0">
                <a:solidFill>
                  <a:srgbClr val="333333"/>
                </a:solidFill>
                <a:latin typeface="Helvetica Neue"/>
              </a:rPr>
              <a:t>-ресурсов.</a:t>
            </a:r>
            <a:endParaRPr lang="ru-RU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3" name="Заголовок 3"/>
          <p:cNvSpPr txBox="1">
            <a:spLocks/>
          </p:cNvSpPr>
          <p:nvPr/>
        </p:nvSpPr>
        <p:spPr>
          <a:xfrm>
            <a:off x="1080120" y="1830764"/>
            <a:ext cx="7668344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 smtClean="0">
                <a:ln w="0"/>
                <a:effectLst/>
              </a:rPr>
              <a:t>Квалификация: Инженер-программист</a:t>
            </a:r>
            <a:endParaRPr lang="uk-UA" sz="2400" b="1" cap="all" dirty="0">
              <a:ln w="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481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1979712" y="0"/>
            <a:ext cx="7668344" cy="1255068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cap="all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Программное обеспечение информационных технологий (специализация «Программирование интернет-приложений»)</a:t>
            </a:r>
            <a:endParaRPr lang="uk-UA" sz="2400" b="1" cap="all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179512" y="1340768"/>
          <a:ext cx="8712968" cy="62398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3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9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49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Курс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Изучаемый</a:t>
                      </a:r>
                      <a:r>
                        <a:rPr lang="ru-RU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материал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С++, </a:t>
                      </a:r>
                      <a:r>
                        <a:rPr lang="ru-RU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ассемблер,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разработка компилятора (</a:t>
                      </a:r>
                      <a:r>
                        <a:rPr lang="ru-RU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кп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основы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HTML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  основы архитектуры вычислительных систем,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XML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XLT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XML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Schema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  </a:t>
                      </a:r>
                      <a:endParaRPr lang="ru-RU" sz="16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6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Комбинаторные алгоритмы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дискретные методы оптимизации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#( WPF,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WinForm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Microsoft SQL Server 2014,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сетевые протоколы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модели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ISO/OSI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TCP </a:t>
                      </a:r>
                      <a:endParaRPr lang="ru-RU" sz="16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ASP.NET(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WebForm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MVC4, ORM), Oracle 12C,   Java SE (JDBC,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основы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 Web), Java EE (Servlet, JSP, JPA, JSF, Hibernate, EJB, Spring),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кодирование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шифрование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ЭЦП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сжатие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системное программирование в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Windows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 основы системного программирования в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Linux, COM, Node.JS, 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OpenGL, HTTP-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протокол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сетевое программирование сокетов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архитектура и алгоритмы распределенных систем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репликации в БД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 </a:t>
                      </a:r>
                      <a:endParaRPr lang="ru-RU" sz="16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Web-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программирование на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 (Tomcat, Glassfish, Jetty, web-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сервисы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ASP.NET WCF,  UML,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Bpwin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SharePoint, Microsoft Exchange,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ручное и автоматизированное тестирование ПО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администрирование интернет систем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(DNS, DHCP, Active Directory, IIS, Apache, …),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управление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IT-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проектами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7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/>
          <p:cNvSpPr>
            <a:spLocks noGrp="1"/>
          </p:cNvSpPr>
          <p:nvPr>
            <p:ph type="ctrTitle"/>
          </p:nvPr>
        </p:nvSpPr>
        <p:spPr>
          <a:xfrm>
            <a:off x="1475656" y="116632"/>
            <a:ext cx="7668344" cy="1512168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2800" b="1" cap="all" dirty="0">
                <a:ln w="0"/>
                <a:solidFill>
                  <a:srgbClr val="FF0000"/>
                </a:solidFill>
                <a:effectLst/>
              </a:rPr>
              <a:t>Программное обеспечение информационной безопасности мобильных </a:t>
            </a:r>
            <a:r>
              <a:rPr lang="ru-RU" sz="2800" b="1" cap="all" dirty="0" smtClean="0">
                <a:ln w="0"/>
                <a:solidFill>
                  <a:srgbClr val="FF0000"/>
                </a:solidFill>
                <a:effectLst/>
              </a:rPr>
              <a:t>систем</a:t>
            </a:r>
            <a:endParaRPr lang="uk-UA" sz="2800" b="1" cap="all" dirty="0">
              <a:ln w="0"/>
              <a:solidFill>
                <a:srgbClr val="FF0000"/>
              </a:solidFill>
              <a:effectLst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11560" y="2492896"/>
            <a:ext cx="82089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Сфера </a:t>
            </a:r>
            <a:r>
              <a:rPr lang="ru-RU" b="1" dirty="0" smtClean="0">
                <a:latin typeface="arial" panose="020B0604020202020204" pitchFamily="34" charset="0"/>
              </a:rPr>
              <a:t>деятельности</a:t>
            </a:r>
          </a:p>
          <a:p>
            <a:pPr algn="ctr"/>
            <a:endParaRPr lang="ru-RU" dirty="0">
              <a:solidFill>
                <a:srgbClr val="F0AD4E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и сопровождение программного обеспечения для мобильных устройств (смартфоны, планшеты и </a:t>
            </a:r>
            <a:r>
              <a:rPr lang="ru-RU" dirty="0" err="1"/>
              <a:t>т.д</a:t>
            </a:r>
            <a:r>
              <a:rPr lang="ru-RU" dirty="0"/>
              <a:t>), работающих под управлением таких операционных систем, как </a:t>
            </a:r>
            <a:r>
              <a:rPr lang="ru-RU" dirty="0" err="1" smtClean="0"/>
              <a:t>Android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/>
              <a:t>i</a:t>
            </a:r>
            <a:r>
              <a:rPr lang="ru-RU" dirty="0" smtClean="0"/>
              <a:t>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программного обеспечения мобильных систем с 2D, 3D </a:t>
            </a:r>
            <a:r>
              <a:rPr lang="ru-RU" dirty="0" smtClean="0"/>
              <a:t>графикой (</a:t>
            </a:r>
            <a:r>
              <a:rPr lang="en-US" dirty="0"/>
              <a:t>VR/AR-</a:t>
            </a:r>
            <a:r>
              <a:rPr lang="ru-RU" dirty="0" smtClean="0"/>
              <a:t>технологии);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безопасность мобильных </a:t>
            </a:r>
            <a:r>
              <a:rPr lang="ru-RU" dirty="0" smtClean="0"/>
              <a:t>систем</a:t>
            </a:r>
            <a:r>
              <a:rPr lang="en-US" dirty="0" smtClean="0"/>
              <a:t> (</a:t>
            </a:r>
            <a:r>
              <a:rPr lang="ru-RU" dirty="0" smtClean="0"/>
              <a:t>обработка, хранение и передача данных</a:t>
            </a:r>
            <a:r>
              <a:rPr lang="en-US" dirty="0" smtClean="0"/>
              <a:t>)</a:t>
            </a:r>
            <a:r>
              <a:rPr lang="ru-RU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программирование интернет-серверов</a:t>
            </a:r>
            <a:r>
              <a:rPr lang="ru-RU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мобильного программного обеспечения для взаимодействия со встроенными системами («умный дом» и т.д.).</a:t>
            </a:r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1043608" y="1628800"/>
            <a:ext cx="7668344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 smtClean="0">
                <a:ln w="0"/>
                <a:effectLst/>
              </a:rPr>
              <a:t>Квалификация: Инженер-программист</a:t>
            </a:r>
            <a:endParaRPr lang="uk-UA" sz="2400" b="1" cap="all" dirty="0">
              <a:ln w="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121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1835696" y="332656"/>
            <a:ext cx="7668344" cy="864096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cap="all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Программное обеспечение информационной безопасности мобильных систем</a:t>
            </a:r>
            <a:endParaRPr lang="uk-UA" sz="2400" b="1" cap="all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179512" y="1340768"/>
          <a:ext cx="8712968" cy="6837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3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9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49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Курс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Изучаемый</a:t>
                      </a:r>
                      <a:r>
                        <a:rPr lang="ru-RU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материал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С++, архитектура ЭВМ</a:t>
                      </a:r>
                      <a:r>
                        <a:rPr lang="ru-RU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HTML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 основы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XML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XLT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XSD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основы ОС (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Windows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Linux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основы электроники  и цифровой передачи </a:t>
                      </a:r>
                      <a:r>
                        <a:rPr lang="ru-RU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данных.  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4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Основные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алгоритмы на графах, комбинаторные алгоритмы, операционные системы мобильных систем (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iOS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компьютерные сети(сетевые протоколы),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 SE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компьютерная геометрия,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OpenGL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системы мобильной связи, дизайн и </a:t>
                      </a:r>
                      <a:r>
                        <a:rPr lang="ru-RU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юзабилити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мобильных приложений, С#(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WPF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WinForm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Microsoft SQL Server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2014, программирование под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 </a:t>
                      </a:r>
                      <a:r>
                        <a:rPr lang="en-US" sz="16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iOS</a:t>
                      </a:r>
                      <a:r>
                        <a:rPr lang="ru-RU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49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 EE (Servlet, JSP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JAF Spring, JSF), 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Oracle 12C</a:t>
                      </a:r>
                      <a:r>
                        <a:rPr lang="ru-RU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кроссплатформенное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программирование на </a:t>
                      </a:r>
                      <a:r>
                        <a:rPr lang="en-US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Xamarin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сетевое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программирование на уровне сокетов,  </a:t>
                      </a:r>
                      <a:r>
                        <a:rPr lang="ru-RU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управление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данными в мобильных системах (файловые системы,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SQLite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SOAP-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сервисы),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ASP.NET</a:t>
                      </a:r>
                      <a:r>
                        <a:rPr lang="ru-RU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WebForm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MVC5, ORM, Web-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сервисы,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WCF-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сервисы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математические основы криптографии,  </a:t>
                      </a:r>
                      <a:r>
                        <a:rPr lang="ru-RU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кодирование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шифрование, ЭЦП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разработка безопасного программного обеспечения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endParaRPr lang="ru-RU" sz="160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Углубленное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программирование мобильных систем (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Android, </a:t>
                      </a:r>
                      <a:r>
                        <a:rPr lang="ru-RU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iOS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программирование </a:t>
                      </a:r>
                      <a:r>
                        <a:rPr lang="en-US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IoT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управление 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IT-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проектами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облачные технологии (</a:t>
                      </a:r>
                      <a:r>
                        <a:rPr lang="en-US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IaaS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PaaS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SaaS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Azure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ручное и автоматизированное тестирование ПО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5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/>
          <p:cNvSpPr>
            <a:spLocks noGrp="1"/>
          </p:cNvSpPr>
          <p:nvPr>
            <p:ph type="ctrTitle"/>
          </p:nvPr>
        </p:nvSpPr>
        <p:spPr>
          <a:xfrm>
            <a:off x="1475656" y="332656"/>
            <a:ext cx="7668344" cy="792088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2800" b="1" cap="all" dirty="0">
                <a:ln w="0"/>
                <a:solidFill>
                  <a:srgbClr val="FF0000"/>
                </a:solidFill>
                <a:effectLst/>
              </a:rPr>
              <a:t>Дизайн электронных и </a:t>
            </a:r>
            <a:r>
              <a:rPr lang="ru-RU" sz="2800" b="1" cap="all" dirty="0" smtClean="0">
                <a:ln w="0"/>
                <a:solidFill>
                  <a:srgbClr val="FF0000"/>
                </a:solidFill>
                <a:effectLst/>
              </a:rPr>
              <a:t>веб-изданий</a:t>
            </a:r>
            <a:endParaRPr lang="uk-UA" sz="2800" b="1" cap="all" dirty="0">
              <a:ln w="0"/>
              <a:solidFill>
                <a:srgbClr val="FF0000"/>
              </a:solidFill>
              <a:effectLst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11560" y="1700808"/>
            <a:ext cx="82089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Сфера </a:t>
            </a:r>
            <a:r>
              <a:rPr lang="ru-RU" b="1" dirty="0" smtClean="0">
                <a:latin typeface="arial" panose="020B0604020202020204" pitchFamily="34" charset="0"/>
              </a:rPr>
              <a:t>деятельности</a:t>
            </a:r>
          </a:p>
          <a:p>
            <a:pPr algn="ctr"/>
            <a:endParaRPr lang="ru-RU" dirty="0">
              <a:solidFill>
                <a:schemeClr val="accent6">
                  <a:lumMod val="75000"/>
                </a:schemeClr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и дизайн </a:t>
            </a:r>
            <a:r>
              <a:rPr lang="ru-RU" dirty="0" err="1" smtClean="0"/>
              <a:t>web</a:t>
            </a:r>
            <a:r>
              <a:rPr lang="ru-RU" dirty="0" smtClean="0"/>
              <a:t>-сайтов, дизайн мобильных приложений, </a:t>
            </a:r>
            <a:r>
              <a:rPr lang="ru-RU" dirty="0"/>
              <a:t>управление контентом </a:t>
            </a:r>
            <a:r>
              <a:rPr lang="ru-RU" dirty="0" err="1"/>
              <a:t>web</a:t>
            </a:r>
            <a:r>
              <a:rPr lang="ru-RU" dirty="0"/>
              <a:t>-ресурсов</a:t>
            </a:r>
            <a:r>
              <a:rPr lang="ru-RU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</a:t>
            </a:r>
            <a:r>
              <a:rPr lang="ru-RU" dirty="0" smtClean="0"/>
              <a:t>дизайна, интерфейсов </a:t>
            </a:r>
            <a:r>
              <a:rPr lang="ru-RU" dirty="0"/>
              <a:t>и интерактивного содержания электронных  и веб-изданий (интернет-газеты, интернет-журналы с возможностью интерактивного участия потребителя</a:t>
            </a:r>
            <a:r>
              <a:rPr lang="ru-RU" dirty="0" smtClean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и обработка растровых, векторных и трехмерных изображений;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и управление веб-изданиями с мультимедийным контентом(аудио, видео, анимация и т.д.);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дизайн современных средств массовой коммуникации и масс-медиа с широким набором интерактивных сервисов;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продвижение информационной продукции на рынок.</a:t>
            </a:r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1152128" y="1044328"/>
            <a:ext cx="7668344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 smtClean="0">
                <a:ln w="0"/>
                <a:effectLst/>
              </a:rPr>
              <a:t>Квалификация: дизайнер-программист</a:t>
            </a:r>
            <a:endParaRPr lang="uk-UA" sz="2400" b="1" cap="all" dirty="0">
              <a:ln w="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744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2771800" y="260648"/>
            <a:ext cx="7668344" cy="548680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cap="all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Дизайн электронных и веб-изданий</a:t>
            </a:r>
            <a:endParaRPr lang="uk-UA" sz="2400" b="1" cap="all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251520" y="908720"/>
          <a:ext cx="8712968" cy="7081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3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9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49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Курс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Изучаемый</a:t>
                      </a:r>
                      <a:r>
                        <a:rPr lang="ru-RU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материал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Основы алгоритмизации, язык С++, основы 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</a:t>
                      </a:r>
                      <a:r>
                        <a:rPr lang="ru-RU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HTML5, XML (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XLT</a:t>
                      </a:r>
                      <a:r>
                        <a:rPr lang="ru-RU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XML</a:t>
                      </a:r>
                      <a:r>
                        <a:rPr lang="ru-RU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Schema</a:t>
                      </a:r>
                      <a:r>
                        <a:rPr lang="ru-RU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создание и обработка векторных изображений (в пакетах 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Corel Draw </a:t>
                      </a:r>
                      <a:r>
                        <a:rPr lang="ru-RU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 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Adobe Illustrator</a:t>
                      </a:r>
                      <a:r>
                        <a:rPr lang="ru-RU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теория дизайна и основы композиции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6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#(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WPF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WinForm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дискретные методы оптимизации, сетевые протоколы,  модели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ISO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OSI 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Microsoft SQL Server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2014, язык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SQL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теория дизайна и основы композиции, теория цвета, цветовые модели, </a:t>
                      </a:r>
                      <a:r>
                        <a:rPr lang="ru-RU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цветовосприятие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 цветосочетание, математические основы компьютерной графики, библиотека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OpenGL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Основы веб-дизайна,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JavaScript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CSS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HTML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фреймворк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Bootstrap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DHTML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JavaScript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-библиотека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jQuery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Ajax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Node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библиотеки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Backbone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Angular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Knockout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проектирование интерфейсов, </a:t>
                      </a:r>
                      <a:r>
                        <a:rPr lang="ru-RU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юзабилити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тестирование, разработка веб-ресурсов на платформе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PHP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MySQL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фреймворк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YII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 создание и обработка растровых изображений (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Adobe Photoshop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создание элементов </a:t>
                      </a:r>
                      <a:r>
                        <a:rPr lang="ru-RU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брендбука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(шрифты, логотипы и т.д.), трехмерное моделирование (3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Ds Max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основы криптографической защиты информации (шифрование, ЭЦП, </a:t>
                      </a:r>
                      <a:r>
                        <a:rPr lang="ru-RU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хэширование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 т.д</a:t>
                      </a:r>
                      <a:r>
                        <a:rPr lang="ru-RU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.).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Разработка приложений на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-программирование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ASP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WCF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SEO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-продвижение веб-ресурсов, разработка и управление контентом веб-ресурсов, управление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</a:t>
                      </a: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-проектами.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88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068763" y="2060575"/>
            <a:ext cx="48958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ru-RU" sz="4000" b="1">
                <a:solidFill>
                  <a:srgbClr val="292929"/>
                </a:solidFill>
                <a:latin typeface="Calibri" panose="020F0502020204030204" pitchFamily="34" charset="0"/>
              </a:rPr>
              <a:t>Не позволяйте шуму чужих мнений перебить ваш </a:t>
            </a:r>
            <a:r>
              <a:rPr lang="ru-RU" sz="4000" b="1">
                <a:solidFill>
                  <a:srgbClr val="FF0000"/>
                </a:solidFill>
                <a:latin typeface="Calibri" panose="020F0502020204030204" pitchFamily="34" charset="0"/>
              </a:rPr>
              <a:t>внутренний голос</a:t>
            </a:r>
            <a:r>
              <a:rPr lang="ru-RU" sz="4000" b="1">
                <a:solidFill>
                  <a:srgbClr val="292929"/>
                </a:solidFill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3" name="Picture 6" descr="SteveJob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1196752"/>
            <a:ext cx="3732213" cy="5481637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55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/>
          <p:cNvSpPr>
            <a:spLocks noGrp="1"/>
          </p:cNvSpPr>
          <p:nvPr>
            <p:ph type="ctrTitle"/>
          </p:nvPr>
        </p:nvSpPr>
        <p:spPr>
          <a:xfrm>
            <a:off x="1444998" y="404664"/>
            <a:ext cx="7668344" cy="1152128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2800" b="1" cap="all" dirty="0">
                <a:ln w="0"/>
                <a:solidFill>
                  <a:srgbClr val="FF0000"/>
                </a:solidFill>
                <a:effectLst/>
              </a:rPr>
              <a:t>Информационные </a:t>
            </a:r>
            <a:r>
              <a:rPr lang="ru-RU" sz="2800" b="1" cap="all" dirty="0" smtClean="0">
                <a:ln w="0"/>
                <a:solidFill>
                  <a:srgbClr val="FF0000"/>
                </a:solidFill>
                <a:effectLst/>
              </a:rPr>
              <a:t/>
            </a:r>
            <a:br>
              <a:rPr lang="ru-RU" sz="2800" b="1" cap="all" dirty="0" smtClean="0">
                <a:ln w="0"/>
                <a:solidFill>
                  <a:srgbClr val="FF0000"/>
                </a:solidFill>
                <a:effectLst/>
              </a:rPr>
            </a:br>
            <a:r>
              <a:rPr lang="ru-RU" sz="2800" b="1" cap="all" dirty="0" smtClean="0">
                <a:ln w="0"/>
                <a:solidFill>
                  <a:srgbClr val="FF0000"/>
                </a:solidFill>
                <a:effectLst/>
              </a:rPr>
              <a:t>системы </a:t>
            </a:r>
            <a:r>
              <a:rPr lang="ru-RU" sz="2800" b="1" cap="all" dirty="0">
                <a:ln w="0"/>
                <a:solidFill>
                  <a:srgbClr val="FF0000"/>
                </a:solidFill>
                <a:effectLst/>
              </a:rPr>
              <a:t>и </a:t>
            </a:r>
            <a:r>
              <a:rPr lang="ru-RU" sz="2800" b="1" cap="all" dirty="0" smtClean="0">
                <a:ln w="0"/>
                <a:solidFill>
                  <a:srgbClr val="FF0000"/>
                </a:solidFill>
                <a:effectLst/>
              </a:rPr>
              <a:t>технологии</a:t>
            </a:r>
            <a:endParaRPr lang="uk-UA" sz="2800" b="1" cap="all" dirty="0">
              <a:ln w="0"/>
              <a:solidFill>
                <a:srgbClr val="FF0000"/>
              </a:solidFill>
              <a:effectLst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5556" y="2852936"/>
            <a:ext cx="820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Сфера </a:t>
            </a:r>
            <a:r>
              <a:rPr lang="ru-RU" b="1" dirty="0" smtClean="0">
                <a:latin typeface="arial" panose="020B0604020202020204" pitchFamily="34" charset="0"/>
              </a:rPr>
              <a:t>деятельности</a:t>
            </a:r>
          </a:p>
          <a:p>
            <a:pPr algn="ctr"/>
            <a:endParaRPr lang="ru-RU" dirty="0">
              <a:solidFill>
                <a:srgbClr val="F0AD4E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системного и прикладного программного обеспечения</a:t>
            </a:r>
            <a:r>
              <a:rPr lang="ru-RU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и администрирование баз данных</a:t>
            </a:r>
            <a:r>
              <a:rPr lang="ru-RU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методов и </a:t>
            </a:r>
            <a:r>
              <a:rPr lang="ru-RU" dirty="0" smtClean="0"/>
              <a:t>средств защиты </a:t>
            </a:r>
            <a:r>
              <a:rPr lang="ru-RU" dirty="0"/>
              <a:t>информации в локальных и корпоративных вычислительных сетях</a:t>
            </a:r>
            <a:r>
              <a:rPr lang="ru-RU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разработка, тестирование, отладка, адаптация и внедрение информационных систем и технологий, разработка средств и систем поддержки решений</a:t>
            </a:r>
            <a:r>
              <a:rPr lang="ru-RU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информатизация </a:t>
            </a:r>
            <a:r>
              <a:rPr lang="ru-RU" dirty="0" err="1"/>
              <a:t>медийных</a:t>
            </a:r>
            <a:r>
              <a:rPr lang="ru-RU" dirty="0"/>
              <a:t>, издательских и полиграфических процессов.</a:t>
            </a:r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323528" y="1916832"/>
            <a:ext cx="8712968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 smtClean="0">
                <a:ln w="0"/>
                <a:effectLst/>
              </a:rPr>
              <a:t>Квалификация: Инженер-программист-</a:t>
            </a:r>
            <a:r>
              <a:rPr lang="ru-RU" sz="2400" b="1" cap="all" dirty="0" err="1" smtClean="0">
                <a:ln w="0"/>
                <a:effectLst/>
              </a:rPr>
              <a:t>системотехник</a:t>
            </a:r>
            <a:endParaRPr lang="uk-UA" sz="2400" b="1" cap="all" dirty="0">
              <a:ln w="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39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2339752" y="260648"/>
            <a:ext cx="6624736" cy="553752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cap="all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Информационные системы и технологии</a:t>
            </a:r>
            <a:endParaRPr lang="uk-UA" sz="2400" b="1" cap="all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251520" y="814400"/>
          <a:ext cx="8712968" cy="5901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3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9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49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Курс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Изучаемый</a:t>
                      </a:r>
                      <a:r>
                        <a:rPr lang="ru-RU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материал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effectLst/>
                        </a:rPr>
                        <a:t>С++, архитектура ЭВМ, </a:t>
                      </a:r>
                      <a:r>
                        <a:rPr lang="en-US" sz="1600" dirty="0" smtClean="0">
                          <a:effectLst/>
                        </a:rPr>
                        <a:t>HTML</a:t>
                      </a:r>
                      <a:r>
                        <a:rPr lang="ru-RU" sz="1600" dirty="0" smtClean="0">
                          <a:effectLst/>
                        </a:rPr>
                        <a:t>5, основы </a:t>
                      </a:r>
                      <a:r>
                        <a:rPr lang="en-US" sz="1600" dirty="0" smtClean="0">
                          <a:effectLst/>
                        </a:rPr>
                        <a:t>JS</a:t>
                      </a:r>
                      <a:r>
                        <a:rPr lang="ru-RU" sz="1600" dirty="0" smtClean="0">
                          <a:effectLst/>
                        </a:rPr>
                        <a:t>, </a:t>
                      </a:r>
                      <a:r>
                        <a:rPr lang="en-US" sz="1600" dirty="0" smtClean="0">
                          <a:effectLst/>
                        </a:rPr>
                        <a:t>XML</a:t>
                      </a:r>
                      <a:r>
                        <a:rPr lang="ru-RU" sz="1600" dirty="0" smtClean="0">
                          <a:effectLst/>
                        </a:rPr>
                        <a:t>(</a:t>
                      </a:r>
                      <a:r>
                        <a:rPr lang="en-US" sz="1600" dirty="0" smtClean="0">
                          <a:effectLst/>
                        </a:rPr>
                        <a:t>XLT</a:t>
                      </a:r>
                      <a:r>
                        <a:rPr lang="ru-RU" sz="1600" dirty="0" smtClean="0">
                          <a:effectLst/>
                        </a:rPr>
                        <a:t>, </a:t>
                      </a:r>
                      <a:r>
                        <a:rPr lang="en-US" sz="1600" dirty="0" smtClean="0">
                          <a:effectLst/>
                        </a:rPr>
                        <a:t>XSD</a:t>
                      </a:r>
                      <a:r>
                        <a:rPr lang="ru-RU" sz="1600" dirty="0" smtClean="0">
                          <a:effectLst/>
                        </a:rPr>
                        <a:t>), основы ОС (</a:t>
                      </a:r>
                      <a:r>
                        <a:rPr lang="en-US" sz="1600" dirty="0" smtClean="0">
                          <a:effectLst/>
                        </a:rPr>
                        <a:t>Windows</a:t>
                      </a:r>
                      <a:r>
                        <a:rPr lang="ru-RU" sz="1600" dirty="0" smtClean="0">
                          <a:effectLst/>
                        </a:rPr>
                        <a:t>, </a:t>
                      </a:r>
                      <a:r>
                        <a:rPr lang="en-US" sz="1600" dirty="0" smtClean="0">
                          <a:effectLst/>
                        </a:rPr>
                        <a:t>Linux</a:t>
                      </a:r>
                      <a:r>
                        <a:rPr lang="ru-RU" sz="1600" dirty="0" smtClean="0">
                          <a:effectLst/>
                        </a:rPr>
                        <a:t>)</a:t>
                      </a:r>
                      <a:endParaRPr lang="ru-RU" sz="16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4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2</a:t>
                      </a:r>
                      <a:r>
                        <a:rPr lang="ru-RU" sz="1600" dirty="0" smtClean="0">
                          <a:effectLst/>
                        </a:rPr>
                        <a:t> 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Основные </a:t>
                      </a:r>
                      <a:r>
                        <a:rPr lang="ru-RU" sz="1600" dirty="0">
                          <a:effectLst/>
                        </a:rPr>
                        <a:t>алгоритмы на графах, комбинаторные алгоритмы, компьютерные сети(сетевые протоколы), С#(</a:t>
                      </a:r>
                      <a:r>
                        <a:rPr lang="en-US" sz="1600" dirty="0">
                          <a:effectLst/>
                        </a:rPr>
                        <a:t>WPF</a:t>
                      </a:r>
                      <a:r>
                        <a:rPr lang="ru-RU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WinForm</a:t>
                      </a:r>
                      <a:r>
                        <a:rPr lang="ru-RU" sz="1600" dirty="0">
                          <a:effectLst/>
                        </a:rPr>
                        <a:t>), </a:t>
                      </a:r>
                      <a:r>
                        <a:rPr lang="en-US" sz="1600" dirty="0">
                          <a:effectLst/>
                        </a:rPr>
                        <a:t>Microsoft SQL Server</a:t>
                      </a:r>
                      <a:r>
                        <a:rPr lang="ru-RU" sz="1600" dirty="0">
                          <a:effectLst/>
                        </a:rPr>
                        <a:t> 14, компьютерная </a:t>
                      </a:r>
                      <a:r>
                        <a:rPr lang="ru-RU" sz="1600" dirty="0" smtClean="0">
                          <a:effectLst/>
                        </a:rPr>
                        <a:t>геометрия, </a:t>
                      </a:r>
                      <a:r>
                        <a:rPr lang="en-US" sz="1600" dirty="0">
                          <a:effectLst/>
                        </a:rPr>
                        <a:t>OpenGL</a:t>
                      </a:r>
                      <a:r>
                        <a:rPr lang="ru-RU" sz="1600" dirty="0">
                          <a:effectLst/>
                        </a:rPr>
                        <a:t>, </a:t>
                      </a:r>
                      <a:r>
                        <a:rPr lang="en-US" sz="1600" dirty="0">
                          <a:effectLst/>
                        </a:rPr>
                        <a:t>Unity</a:t>
                      </a:r>
                      <a:r>
                        <a:rPr lang="ru-RU" sz="1600" dirty="0">
                          <a:effectLst/>
                        </a:rPr>
                        <a:t>, программирование под </a:t>
                      </a:r>
                      <a:r>
                        <a:rPr lang="en-US" sz="1600" dirty="0">
                          <a:effectLst/>
                        </a:rPr>
                        <a:t>Android</a:t>
                      </a:r>
                      <a:r>
                        <a:rPr lang="ru-RU" sz="1600" dirty="0">
                          <a:effectLst/>
                        </a:rPr>
                        <a:t> и </a:t>
                      </a:r>
                      <a:r>
                        <a:rPr lang="en-US" sz="1600" dirty="0" err="1" smtClean="0">
                          <a:effectLst/>
                        </a:rPr>
                        <a:t>iOS</a:t>
                      </a:r>
                      <a:r>
                        <a:rPr lang="ru-RU" sz="1600" dirty="0" smtClean="0">
                          <a:effectLst/>
                        </a:rPr>
                        <a:t>.</a:t>
                      </a:r>
                      <a:r>
                        <a:rPr lang="en-US" sz="1600" dirty="0" smtClean="0">
                          <a:effectLst/>
                        </a:rPr>
                        <a:t>   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49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3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Oracle 12C</a:t>
                      </a:r>
                      <a:r>
                        <a:rPr lang="ru-RU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dirty="0" smtClean="0">
                          <a:effectLst/>
                        </a:rPr>
                        <a:t>сетевое </a:t>
                      </a:r>
                      <a:r>
                        <a:rPr lang="ru-RU" sz="1600" dirty="0">
                          <a:effectLst/>
                        </a:rPr>
                        <a:t>программирование на уровне сокетов, </a:t>
                      </a:r>
                      <a:r>
                        <a:rPr lang="en-US" sz="1600" dirty="0">
                          <a:effectLst/>
                        </a:rPr>
                        <a:t>Java SE(</a:t>
                      </a:r>
                      <a:r>
                        <a:rPr lang="ru-RU" sz="1600" dirty="0">
                          <a:effectLst/>
                        </a:rPr>
                        <a:t>командная строка, </a:t>
                      </a:r>
                      <a:r>
                        <a:rPr lang="en-US" sz="1600" dirty="0">
                          <a:effectLst/>
                        </a:rPr>
                        <a:t>JDBC), </a:t>
                      </a:r>
                      <a:r>
                        <a:rPr lang="ru-RU" sz="1600" dirty="0">
                          <a:effectLst/>
                        </a:rPr>
                        <a:t>основы </a:t>
                      </a:r>
                      <a:r>
                        <a:rPr lang="en-US" sz="1600" dirty="0">
                          <a:effectLst/>
                        </a:rPr>
                        <a:t>web-</a:t>
                      </a:r>
                      <a:r>
                        <a:rPr lang="ru-RU" sz="1600" dirty="0">
                          <a:effectLst/>
                        </a:rPr>
                        <a:t>программирования на </a:t>
                      </a:r>
                      <a:r>
                        <a:rPr lang="en-US" sz="1600" dirty="0">
                          <a:effectLst/>
                        </a:rPr>
                        <a:t>Java EE (Servlet, JSP</a:t>
                      </a:r>
                      <a:r>
                        <a:rPr lang="ru-RU" sz="1600" dirty="0">
                          <a:effectLst/>
                        </a:rPr>
                        <a:t>, </a:t>
                      </a:r>
                      <a:r>
                        <a:rPr lang="en-US" sz="1600" dirty="0">
                          <a:effectLst/>
                        </a:rPr>
                        <a:t>JAAS, </a:t>
                      </a:r>
                      <a:r>
                        <a:rPr lang="en-US" sz="1600" dirty="0" err="1">
                          <a:effectLst/>
                        </a:rPr>
                        <a:t>JavaMail</a:t>
                      </a:r>
                      <a:r>
                        <a:rPr lang="en-US" sz="1600" dirty="0">
                          <a:effectLst/>
                        </a:rPr>
                        <a:t>, Ajax, Jetty), </a:t>
                      </a:r>
                      <a:r>
                        <a:rPr lang="ru-RU" sz="1600" dirty="0">
                          <a:effectLst/>
                        </a:rPr>
                        <a:t>кодирование, шифрование, ЭЦП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ru-RU" sz="1600" dirty="0">
                          <a:effectLst/>
                        </a:rPr>
                        <a:t>распределенные протоколы и алгоритмы, синхронизация в распределенных системах,  репликация в </a:t>
                      </a:r>
                      <a:r>
                        <a:rPr lang="en-US" sz="1600" dirty="0">
                          <a:effectLst/>
                        </a:rPr>
                        <a:t>Microsoft SQL Server 2014</a:t>
                      </a:r>
                      <a:r>
                        <a:rPr lang="ru-RU" sz="1600" dirty="0">
                          <a:effectLst/>
                        </a:rPr>
                        <a:t>.</a:t>
                      </a:r>
                      <a:r>
                        <a:rPr lang="en-US" sz="1600" dirty="0">
                          <a:effectLst/>
                        </a:rPr>
                        <a:t>  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4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ASP.NET(</a:t>
                      </a:r>
                      <a:r>
                        <a:rPr lang="en-US" sz="1600" dirty="0" err="1">
                          <a:effectLst/>
                        </a:rPr>
                        <a:t>WebForm</a:t>
                      </a:r>
                      <a:r>
                        <a:rPr lang="en-US" sz="1600" dirty="0">
                          <a:effectLst/>
                        </a:rPr>
                        <a:t>, MVC5, ORM, Web-</a:t>
                      </a:r>
                      <a:r>
                        <a:rPr lang="ru-RU" sz="1600" dirty="0">
                          <a:effectLst/>
                        </a:rPr>
                        <a:t>сервисы, </a:t>
                      </a:r>
                      <a:r>
                        <a:rPr lang="en-US" sz="1600" dirty="0">
                          <a:effectLst/>
                        </a:rPr>
                        <a:t>WCF-</a:t>
                      </a:r>
                      <a:r>
                        <a:rPr lang="ru-RU" sz="1600" dirty="0">
                          <a:effectLst/>
                        </a:rPr>
                        <a:t>сервисы</a:t>
                      </a:r>
                      <a:r>
                        <a:rPr lang="en-US" sz="1600" dirty="0" smtClean="0">
                          <a:effectLst/>
                        </a:rPr>
                        <a:t>)</a:t>
                      </a:r>
                      <a:r>
                        <a:rPr lang="ru-RU" sz="1600" dirty="0" smtClean="0">
                          <a:effectLst/>
                        </a:rPr>
                        <a:t>,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ru-RU" sz="1600" dirty="0">
                          <a:effectLst/>
                        </a:rPr>
                        <a:t>программирование мобильных систем (</a:t>
                      </a:r>
                      <a:r>
                        <a:rPr lang="en-US" sz="1600" dirty="0">
                          <a:effectLst/>
                        </a:rPr>
                        <a:t>Android, </a:t>
                      </a:r>
                      <a:r>
                        <a:rPr lang="en-US" sz="1600" dirty="0" err="1">
                          <a:effectLst/>
                        </a:rPr>
                        <a:t>iOS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ru-RU" sz="1600" dirty="0">
                          <a:effectLst/>
                        </a:rPr>
                        <a:t>администрирование </a:t>
                      </a:r>
                      <a:r>
                        <a:rPr lang="en-US" sz="1600" dirty="0">
                          <a:effectLst/>
                        </a:rPr>
                        <a:t>web-</a:t>
                      </a:r>
                      <a:r>
                        <a:rPr lang="ru-RU" sz="1600" dirty="0">
                          <a:effectLst/>
                        </a:rPr>
                        <a:t>систем (</a:t>
                      </a:r>
                      <a:r>
                        <a:rPr lang="en-US" sz="1600" dirty="0">
                          <a:effectLst/>
                        </a:rPr>
                        <a:t>DNS, DHCP, IIS, Tomcat, Apache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ru-RU" sz="1600" dirty="0">
                          <a:effectLst/>
                        </a:rPr>
                        <a:t>программирование </a:t>
                      </a:r>
                      <a:r>
                        <a:rPr lang="en-US" sz="1600" dirty="0" err="1">
                          <a:effectLst/>
                        </a:rPr>
                        <a:t>IoT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ru-RU" sz="1600" dirty="0">
                          <a:effectLst/>
                        </a:rPr>
                        <a:t>управление </a:t>
                      </a:r>
                      <a:r>
                        <a:rPr lang="en-US" sz="1600" dirty="0">
                          <a:effectLst/>
                        </a:rPr>
                        <a:t>IT-</a:t>
                      </a:r>
                      <a:r>
                        <a:rPr lang="ru-RU" sz="1600" dirty="0">
                          <a:effectLst/>
                        </a:rPr>
                        <a:t>проектами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ru-RU" sz="1600" dirty="0">
                          <a:effectLst/>
                        </a:rPr>
                        <a:t>облачные технологии (</a:t>
                      </a:r>
                      <a:r>
                        <a:rPr lang="en-US" sz="1600" dirty="0" err="1">
                          <a:effectLst/>
                        </a:rPr>
                        <a:t>IaaS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PaaS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SaaS</a:t>
                      </a:r>
                      <a:r>
                        <a:rPr lang="en-US" sz="1600" dirty="0">
                          <a:effectLst/>
                        </a:rPr>
                        <a:t>, Azure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  <a:r>
                        <a:rPr lang="en-US" sz="1600" dirty="0">
                          <a:effectLst/>
                        </a:rPr>
                        <a:t>, frontend-</a:t>
                      </a:r>
                      <a:r>
                        <a:rPr lang="ru-RU" sz="1600" dirty="0">
                          <a:effectLst/>
                        </a:rPr>
                        <a:t>программирование (</a:t>
                      </a:r>
                      <a:r>
                        <a:rPr lang="en-US" sz="1600" dirty="0">
                          <a:effectLst/>
                        </a:rPr>
                        <a:t>JS, </a:t>
                      </a:r>
                      <a:r>
                        <a:rPr lang="en-US" sz="1600" dirty="0" err="1">
                          <a:effectLst/>
                        </a:rPr>
                        <a:t>jQuery</a:t>
                      </a:r>
                      <a:r>
                        <a:rPr lang="en-US" sz="1600" dirty="0">
                          <a:effectLst/>
                        </a:rPr>
                        <a:t>, Angular, React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ru-RU" sz="1600" dirty="0">
                          <a:effectLst/>
                        </a:rPr>
                        <a:t>ручное и автоматизированное тестирование ПО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07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>
          <a:xfrm>
            <a:off x="539552" y="332656"/>
            <a:ext cx="8604448" cy="2232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Планируемый набор студентов на </a:t>
            </a:r>
          </a:p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факультет </a:t>
            </a:r>
          </a:p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информационных технологий </a:t>
            </a:r>
          </a:p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в 2019 году</a:t>
            </a:r>
            <a:endParaRPr lang="uk-UA" sz="2800" b="1" cap="all" dirty="0">
              <a:ln w="0"/>
              <a:solidFill>
                <a:srgbClr val="FF0000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203725"/>
              </p:ext>
            </p:extLst>
          </p:nvPr>
        </p:nvGraphicFramePr>
        <p:xfrm>
          <a:off x="1835696" y="2780928"/>
          <a:ext cx="6096000" cy="2443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Бюджет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Платно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800" b="1" dirty="0" err="1" smtClean="0"/>
                        <a:t>ИСиТ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45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45</a:t>
                      </a:r>
                      <a:endParaRPr lang="ru-RU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800" b="1" dirty="0" smtClean="0"/>
                        <a:t>ПОИТ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40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62</a:t>
                      </a:r>
                      <a:endParaRPr lang="ru-RU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800" b="1" dirty="0" smtClean="0"/>
                        <a:t>ПОИБМС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28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45</a:t>
                      </a:r>
                      <a:endParaRPr lang="ru-RU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800" b="1" dirty="0" err="1" smtClean="0"/>
                        <a:t>ДЭиВИ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25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48</a:t>
                      </a:r>
                      <a:endParaRPr lang="ru-RU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948264" y="5301208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 smtClean="0">
                <a:solidFill>
                  <a:srgbClr val="FF0000"/>
                </a:solidFill>
              </a:rPr>
              <a:t>338</a:t>
            </a:r>
            <a:endParaRPr lang="ru-RU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4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04864"/>
            <a:ext cx="6743700" cy="2971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55" y="1412060"/>
            <a:ext cx="7019925" cy="847725"/>
          </a:xfrm>
          <a:prstGeom prst="rect">
            <a:avLst/>
          </a:prstGeom>
        </p:spPr>
      </p:pic>
      <p:sp>
        <p:nvSpPr>
          <p:cNvPr id="4" name="Заголовок 3"/>
          <p:cNvSpPr txBox="1">
            <a:spLocks/>
          </p:cNvSpPr>
          <p:nvPr/>
        </p:nvSpPr>
        <p:spPr>
          <a:xfrm>
            <a:off x="1403648" y="404664"/>
            <a:ext cx="7452320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Информация по проходным </a:t>
            </a:r>
          </a:p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баллам в 2018 году</a:t>
            </a:r>
            <a:endParaRPr lang="uk-UA" sz="2800" b="1" cap="all" dirty="0">
              <a:ln w="0"/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709" y="5677080"/>
            <a:ext cx="893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rgbClr val="FF0000"/>
                </a:solidFill>
              </a:rPr>
              <a:t>Чего ожидать от вступительной кампании 2019 ?</a:t>
            </a:r>
            <a:endParaRPr lang="ru-RU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8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>
          <a:xfrm>
            <a:off x="1993869" y="-162853"/>
            <a:ext cx="6234453" cy="1586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cap="all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Наши партнеры</a:t>
            </a:r>
            <a:endParaRPr lang="uk-UA" b="1" cap="all" dirty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7" y="4113176"/>
            <a:ext cx="2649664" cy="1011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6" b="24951"/>
          <a:stretch/>
        </p:blipFill>
        <p:spPr bwMode="auto">
          <a:xfrm>
            <a:off x="179512" y="2900478"/>
            <a:ext cx="2377781" cy="604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2201" r="12201" b="12201"/>
          <a:stretch/>
        </p:blipFill>
        <p:spPr bwMode="auto">
          <a:xfrm>
            <a:off x="6125974" y="3325242"/>
            <a:ext cx="2346021" cy="1173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http://www.park.by/_img/main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649" y="1520822"/>
            <a:ext cx="18288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ScienceSoft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314" y="2472167"/>
            <a:ext cx="24860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itechart.com/static/img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13" y="3446024"/>
            <a:ext cx="2463970" cy="4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Картинки по запросу Issof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93" b="53093"/>
          <a:stretch/>
        </p:blipFill>
        <p:spPr bwMode="auto">
          <a:xfrm>
            <a:off x="3321553" y="4385132"/>
            <a:ext cx="2040161" cy="116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Alutex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49" y="5527317"/>
            <a:ext cx="2976692" cy="106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http://www.park.by/media/enterprises/16255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254" y="1236700"/>
            <a:ext cx="2678103" cy="131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399" y="5259665"/>
            <a:ext cx="1714500" cy="13335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8772" y="4831573"/>
            <a:ext cx="1938388" cy="1668398"/>
          </a:xfrm>
          <a:prstGeom prst="rect">
            <a:avLst/>
          </a:prstGeom>
        </p:spPr>
      </p:pic>
      <p:pic>
        <p:nvPicPr>
          <p:cNvPr id="3" name="Picture 2" descr="ÐÐ°ÑÑÐ¸Ð½ÐºÐ¸ Ð¿Ð¾ Ð·Ð°Ð¿ÑÐ¾ÑÑ itransiti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95" y="2566322"/>
            <a:ext cx="2450703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4"/>
          <a:srcRect l="10310" t="29210" r="8420" b="27321"/>
          <a:stretch/>
        </p:blipFill>
        <p:spPr>
          <a:xfrm>
            <a:off x="7238273" y="1550272"/>
            <a:ext cx="1181950" cy="63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8316416" cy="5545386"/>
          </a:xfrm>
          <a:prstGeom prst="rect">
            <a:avLst/>
          </a:prstGeom>
        </p:spPr>
      </p:pic>
      <p:sp>
        <p:nvSpPr>
          <p:cNvPr id="3" name="Заголовок 3"/>
          <p:cNvSpPr txBox="1">
            <a:spLocks/>
          </p:cNvSpPr>
          <p:nvPr/>
        </p:nvSpPr>
        <p:spPr>
          <a:xfrm>
            <a:off x="1475656" y="332656"/>
            <a:ext cx="7668344" cy="720080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Совместная учебная и научно-производственная лаборатория БГТУ и СООО «ЭПАМ </a:t>
            </a:r>
            <a:r>
              <a:rPr lang="ru-RU" sz="2000" b="1" cap="all" dirty="0" err="1" smtClean="0">
                <a:ln w="0"/>
                <a:solidFill>
                  <a:srgbClr val="FF0000"/>
                </a:solidFill>
              </a:rPr>
              <a:t>СиСТЕМЗ</a:t>
            </a:r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»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0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1619672" y="188640"/>
            <a:ext cx="7668344" cy="720080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Совместная учебная и научно-исследовательская лаборатория БГТУ и СООО «Гейм </a:t>
            </a:r>
            <a:r>
              <a:rPr lang="ru-RU" sz="2000" b="1" cap="all" dirty="0" err="1" smtClean="0">
                <a:ln w="0"/>
                <a:solidFill>
                  <a:srgbClr val="FF0000"/>
                </a:solidFill>
              </a:rPr>
              <a:t>Стрим</a:t>
            </a:r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» (</a:t>
            </a:r>
            <a:r>
              <a:rPr lang="en-US" sz="2000" b="1" cap="all" dirty="0" err="1" smtClean="0">
                <a:ln w="0"/>
                <a:solidFill>
                  <a:srgbClr val="FF0000"/>
                </a:solidFill>
              </a:rPr>
              <a:t>Wargaming</a:t>
            </a:r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.</a:t>
            </a:r>
            <a:r>
              <a:rPr lang="en-US" sz="2000" b="1" cap="all" dirty="0" smtClean="0">
                <a:ln w="0"/>
                <a:solidFill>
                  <a:srgbClr val="FF0000"/>
                </a:solidFill>
              </a:rPr>
              <a:t>net)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021583"/>
            <a:ext cx="5058055" cy="299736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5634088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9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8460432" cy="5640288"/>
          </a:xfrm>
          <a:prstGeom prst="rect">
            <a:avLst/>
          </a:prstGeom>
        </p:spPr>
      </p:pic>
      <p:sp>
        <p:nvSpPr>
          <p:cNvPr id="5" name="Заголовок 3"/>
          <p:cNvSpPr txBox="1">
            <a:spLocks/>
          </p:cNvSpPr>
          <p:nvPr/>
        </p:nvSpPr>
        <p:spPr>
          <a:xfrm>
            <a:off x="1619672" y="188640"/>
            <a:ext cx="7668344" cy="720080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Совместная учебная и научно-исследовательская лаборатория БГТУ и ООО «</a:t>
            </a:r>
            <a:r>
              <a:rPr lang="ru-RU" sz="2000" b="1" cap="all" dirty="0" err="1" smtClean="0">
                <a:ln w="0"/>
                <a:solidFill>
                  <a:srgbClr val="FF0000"/>
                </a:solidFill>
              </a:rPr>
              <a:t>Техартгрупп</a:t>
            </a:r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» 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3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1619672" y="188640"/>
            <a:ext cx="7668344" cy="720080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учебная лаборатория </a:t>
            </a:r>
            <a:r>
              <a:rPr lang="en-US" sz="2000" b="1" cap="all" dirty="0" smtClean="0">
                <a:ln w="0"/>
                <a:solidFill>
                  <a:srgbClr val="FF0000"/>
                </a:solidFill>
              </a:rPr>
              <a:t>APPLE 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0688"/>
            <a:ext cx="8676456" cy="57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858509"/>
            <a:ext cx="5725263" cy="399949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9"/>
          <a:stretch/>
        </p:blipFill>
        <p:spPr>
          <a:xfrm>
            <a:off x="5575809" y="0"/>
            <a:ext cx="3563888" cy="6858000"/>
          </a:xfrm>
          <a:prstGeom prst="rect">
            <a:avLst/>
          </a:prstGeom>
        </p:spPr>
      </p:pic>
      <p:sp>
        <p:nvSpPr>
          <p:cNvPr id="4" name="Заголовок 3"/>
          <p:cNvSpPr txBox="1">
            <a:spLocks/>
          </p:cNvSpPr>
          <p:nvPr/>
        </p:nvSpPr>
        <p:spPr>
          <a:xfrm>
            <a:off x="1331640" y="908720"/>
            <a:ext cx="3888432" cy="1152128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cap="all" dirty="0" smtClean="0">
                <a:ln w="0"/>
                <a:solidFill>
                  <a:srgbClr val="FF0000"/>
                </a:solidFill>
              </a:rPr>
              <a:t>C</a:t>
            </a:r>
            <a:r>
              <a:rPr lang="ru-RU" sz="2800" b="1" cap="all" dirty="0" err="1" smtClean="0">
                <a:ln w="0"/>
                <a:solidFill>
                  <a:srgbClr val="FF0000"/>
                </a:solidFill>
              </a:rPr>
              <a:t>овременное</a:t>
            </a:r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 серверное оборудование </a:t>
            </a:r>
            <a:endParaRPr lang="uk-UA" sz="28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mem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268413"/>
            <a:ext cx="2665413" cy="399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455612" y="2447925"/>
            <a:ext cx="6780683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292929"/>
                </a:solidFill>
                <a:latin typeface="Calibri" panose="020F0502020204030204" pitchFamily="34" charset="0"/>
              </a:rPr>
              <a:t>мнение </a:t>
            </a:r>
            <a:r>
              <a:rPr lang="ru-RU" sz="4000" b="1" dirty="0" smtClean="0">
                <a:solidFill>
                  <a:srgbClr val="292929"/>
                </a:solidFill>
                <a:latin typeface="Calibri" panose="020F0502020204030204" pitchFamily="34" charset="0"/>
              </a:rPr>
              <a:t>друзей</a:t>
            </a:r>
            <a:endParaRPr lang="en-US" sz="4000" b="1" dirty="0" smtClean="0">
              <a:solidFill>
                <a:srgbClr val="292929"/>
              </a:solidFill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4000" b="1" dirty="0" smtClean="0">
                <a:solidFill>
                  <a:srgbClr val="292929"/>
                </a:solidFill>
                <a:latin typeface="Calibri" panose="020F0502020204030204" pitchFamily="34" charset="0"/>
              </a:rPr>
              <a:t>мнение </a:t>
            </a:r>
            <a:r>
              <a:rPr lang="ru-RU" sz="4000" b="1" dirty="0">
                <a:solidFill>
                  <a:srgbClr val="292929"/>
                </a:solidFill>
                <a:latin typeface="Calibri" panose="020F0502020204030204" pitchFamily="34" charset="0"/>
              </a:rPr>
              <a:t>родителей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292929"/>
                </a:solidFill>
                <a:latin typeface="Calibri" panose="020F0502020204030204" pitchFamily="34" charset="0"/>
              </a:rPr>
              <a:t>репутация вуза и </a:t>
            </a:r>
            <a:r>
              <a:rPr lang="ru-RU" sz="4000" b="1" dirty="0" smtClean="0">
                <a:solidFill>
                  <a:srgbClr val="292929"/>
                </a:solidFill>
                <a:latin typeface="Calibri" panose="020F0502020204030204" pitchFamily="34" charset="0"/>
              </a:rPr>
              <a:t>«конкурс»</a:t>
            </a:r>
            <a:endParaRPr lang="ru-RU" sz="4000" b="1" dirty="0">
              <a:solidFill>
                <a:srgbClr val="292929"/>
              </a:solidFill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292929"/>
                </a:solidFill>
                <a:latin typeface="Calibri" panose="020F0502020204030204" pitchFamily="34" charset="0"/>
              </a:rPr>
              <a:t>стоимость обучения</a:t>
            </a: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2000250" y="571500"/>
            <a:ext cx="5014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ru-RU" sz="4000" b="1">
                <a:solidFill>
                  <a:srgbClr val="FF0000"/>
                </a:solidFill>
                <a:latin typeface="Calibri" panose="020F0502020204030204" pitchFamily="34" charset="0"/>
              </a:rPr>
              <a:t>«Критерии»</a:t>
            </a:r>
            <a:r>
              <a:rPr lang="ru-RU" sz="4000" b="1">
                <a:solidFill>
                  <a:srgbClr val="292929"/>
                </a:solidFill>
                <a:latin typeface="Calibri" panose="020F0502020204030204" pitchFamily="34" charset="0"/>
              </a:rPr>
              <a:t> выбора</a:t>
            </a:r>
          </a:p>
        </p:txBody>
      </p:sp>
    </p:spTree>
    <p:extLst>
      <p:ext uri="{BB962C8B-B14F-4D97-AF65-F5344CB8AC3E}">
        <p14:creationId xmlns:p14="http://schemas.microsoft.com/office/powerpoint/2010/main" val="19932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it.belstu.by/usdata/news/2625a6b0-2d3f-4b8c-a039-cde520053a54/8XGsg-icAU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https://it.belstu.by/usdata/news/2625a6b0-2d3f-4b8c-a039-cde520053a54/8XGsg-icAU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142741"/>
            <a:ext cx="8555304" cy="571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/>
          <p:cNvSpPr txBox="1">
            <a:spLocks/>
          </p:cNvSpPr>
          <p:nvPr/>
        </p:nvSpPr>
        <p:spPr>
          <a:xfrm>
            <a:off x="1475656" y="168275"/>
            <a:ext cx="7992888" cy="1152128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 smtClean="0">
                <a:ln w="0"/>
                <a:solidFill>
                  <a:srgbClr val="FF0000"/>
                </a:solidFill>
              </a:rPr>
              <a:t>Дипломы </a:t>
            </a:r>
            <a:r>
              <a:rPr lang="en-US" sz="2400" b="1" cap="all" dirty="0" smtClean="0">
                <a:ln w="0"/>
                <a:solidFill>
                  <a:srgbClr val="FF0000"/>
                </a:solidFill>
              </a:rPr>
              <a:t>II </a:t>
            </a:r>
            <a:r>
              <a:rPr lang="ru-RU" sz="2400" b="1" cap="all" dirty="0" smtClean="0">
                <a:ln w="0"/>
                <a:solidFill>
                  <a:srgbClr val="FF0000"/>
                </a:solidFill>
              </a:rPr>
              <a:t>и </a:t>
            </a:r>
            <a:r>
              <a:rPr lang="en-US" sz="2400" b="1" cap="all" dirty="0" smtClean="0">
                <a:ln w="0"/>
                <a:solidFill>
                  <a:srgbClr val="FF0000"/>
                </a:solidFill>
              </a:rPr>
              <a:t>III </a:t>
            </a:r>
            <a:r>
              <a:rPr lang="ru-RU" sz="2400" b="1" cap="all" dirty="0" smtClean="0">
                <a:ln w="0"/>
                <a:solidFill>
                  <a:srgbClr val="FF0000"/>
                </a:solidFill>
              </a:rPr>
              <a:t>ступени на Республиканской олимпиаде по математике среди студентов УВО </a:t>
            </a:r>
            <a:endParaRPr lang="uk-UA" sz="24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0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t.belstu.by/usdata/news/f47ad5b5-ef86-4b53-872f-174a2fc2d12f/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" y="1432594"/>
            <a:ext cx="3944646" cy="54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t.belstu.by/usdata/news/f47ad5b5-ef86-4b53-872f-174a2fc2d12f/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24744"/>
            <a:ext cx="3787618" cy="520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t.belstu.by/usdata/news/f47ad5b5-ef86-4b53-872f-174a2fc2d12f/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56792"/>
            <a:ext cx="3944646" cy="54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3"/>
          <p:cNvSpPr txBox="1">
            <a:spLocks/>
          </p:cNvSpPr>
          <p:nvPr/>
        </p:nvSpPr>
        <p:spPr>
          <a:xfrm>
            <a:off x="1475656" y="168275"/>
            <a:ext cx="7992888" cy="956469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 smtClean="0">
                <a:ln w="0"/>
                <a:solidFill>
                  <a:srgbClr val="FF0000"/>
                </a:solidFill>
              </a:rPr>
              <a:t>2-е место в олимпиаде по криптографии </a:t>
            </a:r>
          </a:p>
          <a:p>
            <a:r>
              <a:rPr lang="ru-RU" sz="2400" b="1" cap="all" dirty="0" smtClean="0">
                <a:ln w="0"/>
                <a:solidFill>
                  <a:srgbClr val="FF0000"/>
                </a:solidFill>
              </a:rPr>
              <a:t>(г. Смоленск, РФ)</a:t>
            </a:r>
            <a:endParaRPr lang="uk-UA" sz="24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4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" y="967350"/>
            <a:ext cx="8841956" cy="5900689"/>
          </a:xfrm>
          <a:prstGeom prst="rect">
            <a:avLst/>
          </a:prstGeom>
        </p:spPr>
      </p:pic>
      <p:sp>
        <p:nvSpPr>
          <p:cNvPr id="3" name="Заголовок 3"/>
          <p:cNvSpPr txBox="1">
            <a:spLocks/>
          </p:cNvSpPr>
          <p:nvPr/>
        </p:nvSpPr>
        <p:spPr>
          <a:xfrm>
            <a:off x="1403648" y="24529"/>
            <a:ext cx="7992888" cy="956469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2-е и 3-е место в олимпиаде В сфере информационных технологий «ИТ-Планета 2014/2015» (республиканский тур)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29349"/>
            <a:ext cx="8867970" cy="5924131"/>
          </a:xfrm>
          <a:prstGeom prst="rect">
            <a:avLst/>
          </a:prstGeom>
        </p:spPr>
      </p:pic>
      <p:sp>
        <p:nvSpPr>
          <p:cNvPr id="3" name="Заголовок 3"/>
          <p:cNvSpPr txBox="1">
            <a:spLocks/>
          </p:cNvSpPr>
          <p:nvPr/>
        </p:nvSpPr>
        <p:spPr>
          <a:xfrm>
            <a:off x="1377461" y="0"/>
            <a:ext cx="7787850" cy="956469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5-е и 9-е место (из 426 проектов) в олимпиаде В сфере информационных технологий «ИТ-Планета 2014/2015» </a:t>
            </a:r>
          </a:p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(г. </a:t>
            </a:r>
            <a:r>
              <a:rPr lang="ru-RU" sz="2000" b="1" cap="all" dirty="0" err="1" smtClean="0">
                <a:ln w="0"/>
                <a:solidFill>
                  <a:srgbClr val="FF0000"/>
                </a:solidFill>
              </a:rPr>
              <a:t>санкт-петербург</a:t>
            </a:r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)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3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1383790" y="188640"/>
            <a:ext cx="7787850" cy="956469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7-е место (из 1542 проектов) в олимпиаде В сфере информационных технологий «ИТ-Планета 2016/2017» </a:t>
            </a:r>
          </a:p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(г. СОЧИ)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27" y="3297818"/>
            <a:ext cx="4595437" cy="34492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658" y="3933056"/>
            <a:ext cx="4212469" cy="28083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82" y="1628799"/>
            <a:ext cx="3065945" cy="22985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1622400"/>
            <a:ext cx="3851349" cy="256756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29921" r="28177"/>
          <a:stretch/>
        </p:blipFill>
        <p:spPr>
          <a:xfrm>
            <a:off x="107504" y="1628800"/>
            <a:ext cx="2853788" cy="51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0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7342"/>
          <a:stretch/>
        </p:blipFill>
        <p:spPr>
          <a:xfrm>
            <a:off x="971599" y="1052736"/>
            <a:ext cx="8048627" cy="5802772"/>
          </a:xfrm>
          <a:prstGeom prst="rect">
            <a:avLst/>
          </a:prstGeom>
        </p:spPr>
      </p:pic>
      <p:sp>
        <p:nvSpPr>
          <p:cNvPr id="3" name="Заголовок 3"/>
          <p:cNvSpPr txBox="1">
            <a:spLocks/>
          </p:cNvSpPr>
          <p:nvPr/>
        </p:nvSpPr>
        <p:spPr>
          <a:xfrm>
            <a:off x="1383790" y="188641"/>
            <a:ext cx="7787850" cy="720080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1-е </a:t>
            </a:r>
            <a:r>
              <a:rPr lang="ru-RU" sz="2000" b="1" cap="all" dirty="0" err="1" smtClean="0">
                <a:ln w="0"/>
                <a:solidFill>
                  <a:srgbClr val="FF0000"/>
                </a:solidFill>
              </a:rPr>
              <a:t>местов</a:t>
            </a:r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 олимпиаде «</a:t>
            </a:r>
            <a:r>
              <a:rPr lang="en-US" sz="2000" b="1" cap="all" dirty="0" smtClean="0">
                <a:ln w="0"/>
                <a:solidFill>
                  <a:srgbClr val="FF0000"/>
                </a:solidFill>
              </a:rPr>
              <a:t>BIT-CUP 2018</a:t>
            </a:r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» </a:t>
            </a:r>
          </a:p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в номинации «базы данных» (г. МИНСК)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069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41505"/>
            <a:ext cx="8838925" cy="5905741"/>
          </a:xfrm>
          <a:prstGeom prst="rect">
            <a:avLst/>
          </a:prstGeom>
        </p:spPr>
      </p:pic>
      <p:sp>
        <p:nvSpPr>
          <p:cNvPr id="4" name="Заголовок 3"/>
          <p:cNvSpPr txBox="1">
            <a:spLocks/>
          </p:cNvSpPr>
          <p:nvPr/>
        </p:nvSpPr>
        <p:spPr>
          <a:xfrm>
            <a:off x="2699792" y="188640"/>
            <a:ext cx="3888432" cy="1152128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Бизнес школа БГТУ</a:t>
            </a:r>
            <a:endParaRPr lang="uk-UA" sz="28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5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" y="734013"/>
            <a:ext cx="9144000" cy="6094512"/>
          </a:xfrm>
          <a:prstGeom prst="rect">
            <a:avLst/>
          </a:prstGeom>
        </p:spPr>
      </p:pic>
      <p:sp>
        <p:nvSpPr>
          <p:cNvPr id="12" name="Заголовок 3"/>
          <p:cNvSpPr txBox="1">
            <a:spLocks/>
          </p:cNvSpPr>
          <p:nvPr/>
        </p:nvSpPr>
        <p:spPr>
          <a:xfrm>
            <a:off x="1387339" y="116632"/>
            <a:ext cx="7787850" cy="956469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Участие в ХАКАТОНЕ «</a:t>
            </a:r>
            <a:r>
              <a:rPr lang="en-US" sz="2000" b="1" cap="all" dirty="0" smtClean="0">
                <a:ln w="0"/>
                <a:solidFill>
                  <a:srgbClr val="FF0000"/>
                </a:solidFill>
              </a:rPr>
              <a:t>SKYWIND</a:t>
            </a:r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»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1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-226279"/>
            <a:ext cx="10188624" cy="708427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442808"/>
            <a:ext cx="7220254" cy="54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8857999" cy="5896105"/>
          </a:xfrm>
          <a:prstGeom prst="rect">
            <a:avLst/>
          </a:prstGeom>
        </p:spPr>
      </p:pic>
      <p:sp>
        <p:nvSpPr>
          <p:cNvPr id="3" name="Заголовок 3"/>
          <p:cNvSpPr txBox="1">
            <a:spLocks/>
          </p:cNvSpPr>
          <p:nvPr/>
        </p:nvSpPr>
        <p:spPr>
          <a:xfrm>
            <a:off x="1356150" y="13648"/>
            <a:ext cx="7787850" cy="956469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Победители ХАКАТОНА «</a:t>
            </a:r>
            <a:r>
              <a:rPr lang="en-US" sz="2000" b="1" cap="all" dirty="0" smtClean="0">
                <a:ln w="0"/>
                <a:solidFill>
                  <a:srgbClr val="FF0000"/>
                </a:solidFill>
              </a:rPr>
              <a:t>Game </a:t>
            </a:r>
            <a:r>
              <a:rPr lang="en-US" sz="2000" b="1" cap="all" dirty="0" err="1" smtClean="0">
                <a:ln w="0"/>
                <a:solidFill>
                  <a:srgbClr val="FF0000"/>
                </a:solidFill>
              </a:rPr>
              <a:t>edu</a:t>
            </a:r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 </a:t>
            </a:r>
            <a:r>
              <a:rPr lang="en-US" sz="2000" b="1" cap="all" dirty="0" err="1" smtClean="0">
                <a:ln w="0"/>
                <a:solidFill>
                  <a:srgbClr val="FF0000"/>
                </a:solidFill>
              </a:rPr>
              <a:t>HAckathon</a:t>
            </a:r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»</a:t>
            </a:r>
            <a:r>
              <a:rPr lang="en-US" sz="2000" b="1" cap="all" dirty="0" smtClean="0">
                <a:ln w="0"/>
                <a:solidFill>
                  <a:srgbClr val="FF0000"/>
                </a:solidFill>
              </a:rPr>
              <a:t> </a:t>
            </a:r>
            <a:endParaRPr lang="ru-RU" sz="2000" b="1" cap="all" dirty="0" smtClean="0">
              <a:ln w="0"/>
              <a:solidFill>
                <a:srgbClr val="FF0000"/>
              </a:solidFill>
            </a:endParaRPr>
          </a:p>
          <a:p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7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071688"/>
            <a:ext cx="71532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843213" y="230188"/>
            <a:ext cx="3725862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ru-RU" sz="16000" b="1">
                <a:solidFill>
                  <a:srgbClr val="292929"/>
                </a:solidFill>
                <a:latin typeface="Calibri" panose="020F0502020204030204" pitchFamily="34" charset="0"/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34594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48" y="2132856"/>
            <a:ext cx="5817552" cy="43614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7231" r="19588"/>
          <a:stretch/>
        </p:blipFill>
        <p:spPr>
          <a:xfrm>
            <a:off x="0" y="2132856"/>
            <a:ext cx="4896544" cy="436148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04664"/>
            <a:ext cx="6550323" cy="12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3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pp.userapi.com/c836621/v836621004/5afa6/EnMI0lZCJG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76673"/>
            <a:ext cx="8280921" cy="621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3"/>
          <p:cNvSpPr txBox="1">
            <a:spLocks/>
          </p:cNvSpPr>
          <p:nvPr/>
        </p:nvSpPr>
        <p:spPr>
          <a:xfrm>
            <a:off x="1356150" y="0"/>
            <a:ext cx="7787850" cy="956469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Победители </a:t>
            </a:r>
            <a:r>
              <a:rPr lang="en-US" sz="2000" b="1" cap="all" dirty="0" smtClean="0">
                <a:ln w="0"/>
                <a:solidFill>
                  <a:srgbClr val="FF0000"/>
                </a:solidFill>
              </a:rPr>
              <a:t>Coding fest 2017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20472" y="657854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</a:t>
            </a:r>
            <a:r>
              <a:rPr lang="ru-RU" sz="1200" dirty="0" smtClean="0"/>
              <a:t>5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0052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9" y="0"/>
            <a:ext cx="4752528" cy="23515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616" y="3841903"/>
            <a:ext cx="4542002" cy="30280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2536" y="2330455"/>
            <a:ext cx="6809174" cy="45394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104" y="2330455"/>
            <a:ext cx="3022896" cy="15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it.belstu.by/usdata/news/a23d0bbf-5998-4c6c-9b8f-6869ef2157d3/jdrXr5BA89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7" y="3693546"/>
            <a:ext cx="4784750" cy="269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it.belstu.by/usdata/news/a23d0bbf-5998-4c6c-9b8f-6869ef2157d3/n3zRa-a6t_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8" y="698823"/>
            <a:ext cx="3989892" cy="299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it.belstu.by/usdata/news/a23d0bbf-5998-4c6c-9b8f-6869ef2157d3/Xb_My7772o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54746"/>
            <a:ext cx="4172142" cy="313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www.belstu.by/usdata/news/b4033b6c-7b71-469b-a659-0fc8655b1146/DSC_708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92696"/>
            <a:ext cx="4172142" cy="278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67544" y="118373"/>
            <a:ext cx="8589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70C0"/>
                </a:solidFill>
                <a:latin typeface="Helvetica Neue"/>
              </a:rPr>
              <a:t>Минский полумарафон-2017 </a:t>
            </a:r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20472" y="657854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</a:t>
            </a:r>
            <a:r>
              <a:rPr lang="ru-RU" sz="1200" dirty="0" smtClean="0"/>
              <a:t>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498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t.belstu.by/usdata/news/cd76da98-beb3-4cad-86c4-7d499b6aa738/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" y="616684"/>
            <a:ext cx="4248472" cy="62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t.belstu.by/usdata/news/cd76da98-beb3-4cad-86c4-7d499b6aa738/qNaSxZ6i6-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1" y="620118"/>
            <a:ext cx="4176464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/>
          <p:cNvSpPr txBox="1">
            <a:spLocks/>
          </p:cNvSpPr>
          <p:nvPr/>
        </p:nvSpPr>
        <p:spPr>
          <a:xfrm>
            <a:off x="0" y="13648"/>
            <a:ext cx="9144000" cy="956469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Спортивные победы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6952"/>
            <a:ext cx="5764128" cy="38427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01" y="2297289"/>
            <a:ext cx="3024336" cy="45348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132" y="-99392"/>
            <a:ext cx="4896544" cy="3271072"/>
          </a:xfrm>
          <a:prstGeom prst="rect">
            <a:avLst/>
          </a:prstGeom>
        </p:spPr>
      </p:pic>
      <p:sp>
        <p:nvSpPr>
          <p:cNvPr id="6" name="Заголовок 3"/>
          <p:cNvSpPr txBox="1">
            <a:spLocks/>
          </p:cNvSpPr>
          <p:nvPr/>
        </p:nvSpPr>
        <p:spPr>
          <a:xfrm>
            <a:off x="0" y="1340768"/>
            <a:ext cx="4499992" cy="1466967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cap="all" dirty="0" smtClean="0">
                <a:ln w="0"/>
                <a:solidFill>
                  <a:srgbClr val="FF0000"/>
                </a:solidFill>
              </a:rPr>
              <a:t>Художественная самодеятельность</a:t>
            </a:r>
            <a:endParaRPr lang="uk-UA" sz="20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13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552130"/>
            <a:ext cx="4283968" cy="32129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523320"/>
            <a:ext cx="4320480" cy="32403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852826"/>
            <a:ext cx="4320480" cy="2431439"/>
          </a:xfrm>
          <a:prstGeom prst="rect">
            <a:avLst/>
          </a:prstGeom>
        </p:spPr>
      </p:pic>
      <p:sp>
        <p:nvSpPr>
          <p:cNvPr id="5" name="Заголовок 3"/>
          <p:cNvSpPr txBox="1">
            <a:spLocks/>
          </p:cNvSpPr>
          <p:nvPr/>
        </p:nvSpPr>
        <p:spPr>
          <a:xfrm>
            <a:off x="899592" y="1096437"/>
            <a:ext cx="3491880" cy="1944216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Международные </a:t>
            </a:r>
          </a:p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научные и образовательные стажировки</a:t>
            </a:r>
          </a:p>
          <a:p>
            <a:endParaRPr lang="uk-UA" sz="28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43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Агат-систе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658" y="5092454"/>
            <a:ext cx="223837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Главна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36"/>
          <a:stretch/>
        </p:blipFill>
        <p:spPr bwMode="auto">
          <a:xfrm>
            <a:off x="6644210" y="1146867"/>
            <a:ext cx="2711121" cy="25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858" y="3330205"/>
            <a:ext cx="29241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название 2 строки рус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085" y="2425685"/>
            <a:ext cx="302895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Кружок лого синий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835" y="2387584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1" r="18166"/>
          <a:stretch/>
        </p:blipFill>
        <p:spPr bwMode="auto">
          <a:xfrm>
            <a:off x="-37167" y="4709731"/>
            <a:ext cx="1728192" cy="1011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62" y="3528366"/>
            <a:ext cx="1679757" cy="637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2201" r="12201" b="12201"/>
          <a:stretch/>
        </p:blipFill>
        <p:spPr bwMode="auto">
          <a:xfrm>
            <a:off x="-34028" y="6049574"/>
            <a:ext cx="1661123" cy="83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 b="16840"/>
          <a:stretch/>
        </p:blipFill>
        <p:spPr bwMode="auto">
          <a:xfrm>
            <a:off x="6644210" y="5982522"/>
            <a:ext cx="2384605" cy="811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6706" y="5736100"/>
            <a:ext cx="1763688" cy="303829"/>
          </a:xfrm>
          <a:prstGeom prst="rect">
            <a:avLst/>
          </a:prstGeom>
        </p:spPr>
      </p:pic>
      <p:pic>
        <p:nvPicPr>
          <p:cNvPr id="12" name="Picture 2" descr="ScienceSoft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06" y="4290423"/>
            <a:ext cx="1667034" cy="32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peleng.by/public/i/common/logo-bi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638" y="4452447"/>
            <a:ext cx="2106788" cy="5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ОАО «Минский подшипниковый завод»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10" y="3600350"/>
            <a:ext cx="1933575" cy="714375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7190" name="Picture 22" descr="Картинки по запросу лого белсофт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705" y="2305481"/>
            <a:ext cx="1575362" cy="126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Картинки по запросу лого технобанк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95" y="5264705"/>
            <a:ext cx="26670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Картинки по запросу лого нбрб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146" y="5795449"/>
            <a:ext cx="1200788" cy="120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Картинки по запросу лого агропромбанк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94" y="6049574"/>
            <a:ext cx="2268001" cy="76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91894" y="5197937"/>
            <a:ext cx="981075" cy="1076325"/>
          </a:xfrm>
          <a:prstGeom prst="rect">
            <a:avLst/>
          </a:prstGeom>
        </p:spPr>
      </p:pic>
      <p:pic>
        <p:nvPicPr>
          <p:cNvPr id="7200" name="Picture 32" descr="http://poligraph.by/web/img/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259" y="130949"/>
            <a:ext cx="27336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2" name="Picture 34" descr="УЗ 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8" t="22686" b="21727"/>
          <a:stretch/>
        </p:blipFill>
        <p:spPr bwMode="auto">
          <a:xfrm>
            <a:off x="5486938" y="4184808"/>
            <a:ext cx="1180295" cy="132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6" name="Picture 38" descr="Картинки по запросу МИНГОРИСПОЛКОМА лого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41" y="3146692"/>
            <a:ext cx="1200788" cy="140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Картинки по запросу дом печати лого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78" y="1036224"/>
            <a:ext cx="966016" cy="84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8" name="Picture 40" descr="Картинки по запросу беларусбанк лого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95" y="5146264"/>
            <a:ext cx="2799808" cy="3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Картинки по запросу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686" y="5537253"/>
            <a:ext cx="1387123" cy="81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0" name="Picture 42" descr="Картинки по запросу унифлекс минск лого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 b="32635"/>
          <a:stretch/>
        </p:blipFill>
        <p:spPr bwMode="auto">
          <a:xfrm>
            <a:off x="4816240" y="607199"/>
            <a:ext cx="1714500" cy="6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2" name="Picture 44" descr="Картинки по запросу белтелеком лого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06" y="1653117"/>
            <a:ext cx="1872398" cy="7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Картинки по запросу бжд лого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87737"/>
            <a:ext cx="2152695" cy="10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4" name="Picture 46" descr="Картинки по запросу пачатковая школа лого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360" y="67311"/>
            <a:ext cx="1079775" cy="5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6" name="Picture 48" descr="Картинки по запросу национальный аэропорт лого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60" y="4547611"/>
            <a:ext cx="2077520" cy="52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8" name="Picture 50" descr="Картинки по запросу Депортамент исполнения наказаний лого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72" y="3245061"/>
            <a:ext cx="1135508" cy="181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20" name="Picture 52" descr="Картинки по запросу березатара лого"/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8" t="37281" r="29023" b="35839"/>
          <a:stretch/>
        </p:blipFill>
        <p:spPr bwMode="auto">
          <a:xfrm>
            <a:off x="6635708" y="-5261"/>
            <a:ext cx="2448273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22" name="Picture 54" descr="Картинки по запросу лаборатория инвенто лого"/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" t="19158" r="30565" b="39607"/>
          <a:stretch/>
        </p:blipFill>
        <p:spPr bwMode="auto">
          <a:xfrm>
            <a:off x="-3683" y="1920266"/>
            <a:ext cx="2031406" cy="46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24" name="Picture 56" descr="Картинки по запросу гбсофт лого"/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9" t="42321" r="21462" b="40879"/>
          <a:stretch/>
        </p:blipFill>
        <p:spPr bwMode="auto">
          <a:xfrm>
            <a:off x="4285746" y="1202639"/>
            <a:ext cx="2454912" cy="54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26" name="Picture 58" descr="Картинки по запросу минлесхоз лого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654" y="3270584"/>
            <a:ext cx="1162064" cy="116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28" name="Picture 60" descr="Картинки по запросу БГТУ лого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24" y="2344791"/>
            <a:ext cx="888512" cy="8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itechart.com/static/img/logo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470" y="1878013"/>
            <a:ext cx="1505684" cy="30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01680" y="2471058"/>
            <a:ext cx="866165" cy="67368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968032" y="2326561"/>
            <a:ext cx="992562" cy="8543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0"/>
          <a:srcRect t="24719" b="25844"/>
          <a:stretch/>
        </p:blipFill>
        <p:spPr>
          <a:xfrm>
            <a:off x="1968032" y="1556188"/>
            <a:ext cx="1456556" cy="7200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917532" y="2231640"/>
            <a:ext cx="1301072" cy="81317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69056" y="622603"/>
            <a:ext cx="2025539" cy="58937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3"/>
          <a:srcRect t="21651" b="27950"/>
          <a:stretch/>
        </p:blipFill>
        <p:spPr>
          <a:xfrm>
            <a:off x="5126531" y="1688821"/>
            <a:ext cx="1369604" cy="69027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4"/>
          <a:srcRect t="34706" b="38834"/>
          <a:stretch/>
        </p:blipFill>
        <p:spPr>
          <a:xfrm>
            <a:off x="2201756" y="1103249"/>
            <a:ext cx="1905000" cy="5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450298"/>
            <a:ext cx="2555776" cy="34077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11588"/>
            <a:ext cx="3528392" cy="2450859"/>
          </a:xfrm>
          <a:prstGeom prst="rect">
            <a:avLst/>
          </a:prstGeom>
        </p:spPr>
      </p:pic>
      <p:sp>
        <p:nvSpPr>
          <p:cNvPr id="9" name="Заголовок 3"/>
          <p:cNvSpPr txBox="1">
            <a:spLocks/>
          </p:cNvSpPr>
          <p:nvPr/>
        </p:nvSpPr>
        <p:spPr>
          <a:xfrm>
            <a:off x="1953770" y="260648"/>
            <a:ext cx="3888432" cy="1152128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Общежития БГТУ</a:t>
            </a:r>
            <a:endParaRPr lang="uk-UA" sz="2800" b="1" cap="all" dirty="0">
              <a:ln w="0"/>
              <a:solidFill>
                <a:srgbClr val="FF0000"/>
              </a:solidFill>
            </a:endParaRPr>
          </a:p>
        </p:txBody>
      </p:sp>
      <p:sp>
        <p:nvSpPr>
          <p:cNvPr id="10" name="Заголовок 3"/>
          <p:cNvSpPr txBox="1">
            <a:spLocks/>
          </p:cNvSpPr>
          <p:nvPr/>
        </p:nvSpPr>
        <p:spPr>
          <a:xfrm>
            <a:off x="323528" y="1428800"/>
            <a:ext cx="8712968" cy="257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 smtClean="0">
                <a:ln w="0"/>
                <a:effectLst/>
              </a:rPr>
              <a:t>Студенты факультета ИТ в 2018-2019 </a:t>
            </a:r>
            <a:r>
              <a:rPr lang="ru-RU" sz="2400" b="1" cap="all" dirty="0" err="1" smtClean="0">
                <a:ln w="0"/>
                <a:effectLst/>
              </a:rPr>
              <a:t>г.г</a:t>
            </a:r>
            <a:r>
              <a:rPr lang="ru-RU" sz="2400" b="1" cap="all" dirty="0" smtClean="0">
                <a:ln w="0"/>
                <a:effectLst/>
              </a:rPr>
              <a:t>. проживают в следующих общежитиях :</a:t>
            </a:r>
          </a:p>
          <a:p>
            <a:pPr marL="342900" indent="-342900" algn="l">
              <a:buFontTx/>
              <a:buChar char="-"/>
            </a:pPr>
            <a:r>
              <a:rPr lang="ru-RU" sz="2400" b="1" cap="all" dirty="0" smtClean="0">
                <a:ln w="0"/>
              </a:rPr>
              <a:t>Общежитие 1</a:t>
            </a:r>
          </a:p>
          <a:p>
            <a:pPr marL="342900" indent="-342900" algn="l">
              <a:buFontTx/>
              <a:buChar char="-"/>
            </a:pPr>
            <a:r>
              <a:rPr lang="ru-RU" sz="2400" b="1" cap="all" dirty="0" smtClean="0">
                <a:ln w="0"/>
                <a:effectLst/>
              </a:rPr>
              <a:t>Общежитие 4</a:t>
            </a:r>
          </a:p>
          <a:p>
            <a:pPr marL="342900" indent="-342900" algn="l">
              <a:buFontTx/>
              <a:buChar char="-"/>
            </a:pPr>
            <a:r>
              <a:rPr lang="ru-RU" sz="2400" b="1" cap="all" dirty="0" smtClean="0">
                <a:ln w="0"/>
              </a:rPr>
              <a:t>Общежитие 5</a:t>
            </a:r>
          </a:p>
          <a:p>
            <a:pPr marL="342900" indent="-342900" algn="l">
              <a:buFontTx/>
              <a:buChar char="-"/>
            </a:pPr>
            <a:r>
              <a:rPr lang="ru-RU" sz="2400" b="1" cap="all" dirty="0" smtClean="0">
                <a:ln w="0"/>
                <a:effectLst/>
              </a:rPr>
              <a:t>БГКПСМ</a:t>
            </a:r>
            <a:endParaRPr lang="uk-UA" sz="2400" b="1" cap="all" dirty="0">
              <a:ln w="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37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1849"/>
            <a:ext cx="5732921" cy="38204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772756"/>
            <a:ext cx="4644007" cy="31056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503" y="-15936"/>
            <a:ext cx="3428497" cy="22928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0009"/>
            <a:ext cx="4677369" cy="3127991"/>
          </a:xfrm>
          <a:prstGeom prst="rect">
            <a:avLst/>
          </a:prstGeom>
        </p:spPr>
      </p:pic>
      <p:sp>
        <p:nvSpPr>
          <p:cNvPr id="6" name="Заголовок 3"/>
          <p:cNvSpPr txBox="1">
            <a:spLocks/>
          </p:cNvSpPr>
          <p:nvPr/>
        </p:nvSpPr>
        <p:spPr>
          <a:xfrm>
            <a:off x="5485535" y="2756555"/>
            <a:ext cx="3888432" cy="744453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Общежити</a:t>
            </a:r>
            <a:r>
              <a:rPr lang="ru-RU" sz="2800" b="1" cap="all" dirty="0">
                <a:ln w="0"/>
                <a:solidFill>
                  <a:srgbClr val="FF0000"/>
                </a:solidFill>
              </a:rPr>
              <a:t>е</a:t>
            </a:r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 </a:t>
            </a:r>
            <a:r>
              <a:rPr lang="en-US" sz="2800" b="1" cap="all" dirty="0" smtClean="0">
                <a:ln w="0"/>
                <a:solidFill>
                  <a:srgbClr val="FF0000"/>
                </a:solidFill>
              </a:rPr>
              <a:t>5</a:t>
            </a:r>
            <a:endParaRPr lang="uk-UA" sz="28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51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214438"/>
            <a:ext cx="734377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843213" y="230188"/>
            <a:ext cx="3760787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ru-RU" sz="16000" b="1">
                <a:solidFill>
                  <a:srgbClr val="292929"/>
                </a:solidFill>
                <a:latin typeface="Calibri" panose="020F0502020204030204" pitchFamily="34" charset="0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17747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31" y="1700808"/>
            <a:ext cx="3004914" cy="300491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61231" y="4513326"/>
            <a:ext cx="3013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vk.com/</a:t>
            </a:r>
            <a:r>
              <a:rPr lang="en-US" sz="2800" b="1" dirty="0" err="1" smtClean="0"/>
              <a:t>d.v.shiman</a:t>
            </a:r>
            <a:endParaRPr lang="ru-RU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77442"/>
            <a:ext cx="2985492" cy="298549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630153" y="4525312"/>
            <a:ext cx="2597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vk.com/</a:t>
            </a:r>
            <a:r>
              <a:rPr lang="en-US" sz="2800" b="1" dirty="0" err="1" smtClean="0"/>
              <a:t>bstu_by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63688" y="1046819"/>
            <a:ext cx="5838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Вопросы можно </a:t>
            </a:r>
            <a:r>
              <a:rPr lang="ru-RU" sz="3200" b="1" dirty="0" smtClean="0"/>
              <a:t>оставить </a:t>
            </a:r>
            <a:r>
              <a:rPr lang="ru-RU" sz="3200" b="1" dirty="0" smtClean="0">
                <a:solidFill>
                  <a:srgbClr val="FF0000"/>
                </a:solidFill>
              </a:rPr>
              <a:t>здесь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1231" y="6165304"/>
            <a:ext cx="325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d.shiman@belstu.by</a:t>
            </a:r>
            <a:endParaRPr lang="ru-RU" sz="28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12415" y="5170174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ahoma" panose="020B0604030504040204" pitchFamily="34" charset="0"/>
              </a:rPr>
              <a:t>@</a:t>
            </a:r>
            <a:r>
              <a:rPr lang="en-US" b="1" dirty="0" err="1">
                <a:solidFill>
                  <a:srgbClr val="000000"/>
                </a:solidFill>
                <a:latin typeface="Tahoma" panose="020B0604030504040204" pitchFamily="34" charset="0"/>
              </a:rPr>
              <a:t>dvshiman</a:t>
            </a:r>
            <a:endParaRPr lang="ru-RU" b="1" dirty="0"/>
          </a:p>
        </p:txBody>
      </p:sp>
      <p:pic>
        <p:nvPicPr>
          <p:cNvPr id="1026" name="Picture 2" descr="ÐÐ°ÑÑÐ¸Ð½ÐºÐ¸ Ð¿Ð¾ Ð·Ð°Ð¿ÑÐ¾ÑÑ telegr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9" y="5170174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0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1521661" y="715365"/>
            <a:ext cx="7010718" cy="1152128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Рекомендации при поступлении </a:t>
            </a:r>
            <a:endParaRPr lang="uk-UA" sz="2800" b="1" cap="all" dirty="0">
              <a:ln w="0"/>
              <a:solidFill>
                <a:srgbClr val="FF0000"/>
              </a:solidFill>
            </a:endParaRPr>
          </a:p>
        </p:txBody>
      </p:sp>
      <p:sp>
        <p:nvSpPr>
          <p:cNvPr id="3" name="Freeform 96"/>
          <p:cNvSpPr/>
          <p:nvPr/>
        </p:nvSpPr>
        <p:spPr>
          <a:xfrm>
            <a:off x="2123728" y="3140968"/>
            <a:ext cx="5088568" cy="694611"/>
          </a:xfrm>
          <a:custGeom>
            <a:avLst/>
            <a:gdLst>
              <a:gd name="connsiteX0" fmla="*/ 0 w 2655373"/>
              <a:gd name="connsiteY0" fmla="*/ 0 h 926148"/>
              <a:gd name="connsiteX1" fmla="*/ 2655373 w 2655373"/>
              <a:gd name="connsiteY1" fmla="*/ 0 h 926148"/>
              <a:gd name="connsiteX2" fmla="*/ 2655373 w 2655373"/>
              <a:gd name="connsiteY2" fmla="*/ 926148 h 926148"/>
              <a:gd name="connsiteX3" fmla="*/ 0 w 2655373"/>
              <a:gd name="connsiteY3" fmla="*/ 926148 h 926148"/>
              <a:gd name="connsiteX4" fmla="*/ 0 w 2655373"/>
              <a:gd name="connsiteY4" fmla="*/ 0 h 9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5373" h="926148">
                <a:moveTo>
                  <a:pt x="0" y="0"/>
                </a:moveTo>
                <a:lnTo>
                  <a:pt x="2655373" y="0"/>
                </a:lnTo>
                <a:lnTo>
                  <a:pt x="2655373" y="926148"/>
                </a:lnTo>
                <a:lnTo>
                  <a:pt x="0" y="9261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9A0000"/>
              </a:gs>
              <a:gs pos="100000">
                <a:srgbClr val="FF2D2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 rot="5400000">
            <a:off x="4174387" y="2831566"/>
            <a:ext cx="669391" cy="4144403"/>
          </a:xfrm>
          <a:custGeom>
            <a:avLst/>
            <a:gdLst>
              <a:gd name="T0" fmla="*/ 0 w 637"/>
              <a:gd name="T1" fmla="*/ 2172 h 2172"/>
              <a:gd name="T2" fmla="*/ 637 w 637"/>
              <a:gd name="T3" fmla="*/ 2172 h 2172"/>
              <a:gd name="T4" fmla="*/ 637 w 637"/>
              <a:gd name="T5" fmla="*/ 259 h 2172"/>
              <a:gd name="T6" fmla="*/ 0 w 637"/>
              <a:gd name="T7" fmla="*/ 0 h 2172"/>
              <a:gd name="T8" fmla="*/ 0 w 637"/>
              <a:gd name="T9" fmla="*/ 2172 h 2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7" h="2172">
                <a:moveTo>
                  <a:pt x="0" y="2172"/>
                </a:moveTo>
                <a:lnTo>
                  <a:pt x="637" y="2172"/>
                </a:lnTo>
                <a:lnTo>
                  <a:pt x="637" y="259"/>
                </a:lnTo>
                <a:lnTo>
                  <a:pt x="0" y="0"/>
                </a:lnTo>
                <a:lnTo>
                  <a:pt x="0" y="2172"/>
                </a:lnTo>
                <a:close/>
              </a:path>
            </a:pathLst>
          </a:custGeom>
          <a:gradFill>
            <a:gsLst>
              <a:gs pos="0">
                <a:srgbClr val="A6A6A6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 rot="5400000">
            <a:off x="4294022" y="1759860"/>
            <a:ext cx="733493" cy="4884933"/>
          </a:xfrm>
          <a:custGeom>
            <a:avLst/>
            <a:gdLst>
              <a:gd name="T0" fmla="*/ 0 w 698"/>
              <a:gd name="T1" fmla="*/ 2372 h 2372"/>
              <a:gd name="T2" fmla="*/ 698 w 698"/>
              <a:gd name="T3" fmla="*/ 2372 h 2372"/>
              <a:gd name="T4" fmla="*/ 698 w 698"/>
              <a:gd name="T5" fmla="*/ 257 h 2372"/>
              <a:gd name="T6" fmla="*/ 0 w 698"/>
              <a:gd name="T7" fmla="*/ 0 h 2372"/>
              <a:gd name="T8" fmla="*/ 0 w 698"/>
              <a:gd name="T9" fmla="*/ 2372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8" h="2372">
                <a:moveTo>
                  <a:pt x="0" y="2372"/>
                </a:moveTo>
                <a:lnTo>
                  <a:pt x="698" y="2372"/>
                </a:lnTo>
                <a:lnTo>
                  <a:pt x="698" y="257"/>
                </a:lnTo>
                <a:lnTo>
                  <a:pt x="0" y="0"/>
                </a:lnTo>
                <a:lnTo>
                  <a:pt x="0" y="2372"/>
                </a:lnTo>
                <a:close/>
              </a:path>
            </a:pathLst>
          </a:custGeom>
          <a:gradFill>
            <a:gsLst>
              <a:gs pos="0">
                <a:srgbClr val="D9D9D9"/>
              </a:gs>
              <a:gs pos="100000">
                <a:srgbClr val="7F7F7F"/>
              </a:gs>
            </a:gsLst>
            <a:lin ang="54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 rot="5400000">
            <a:off x="4734779" y="-80626"/>
            <a:ext cx="662035" cy="5781158"/>
          </a:xfrm>
          <a:custGeom>
            <a:avLst/>
            <a:gdLst>
              <a:gd name="T0" fmla="*/ 0 w 630"/>
              <a:gd name="T1" fmla="*/ 0 h 2415"/>
              <a:gd name="T2" fmla="*/ 0 w 630"/>
              <a:gd name="T3" fmla="*/ 2415 h 2415"/>
              <a:gd name="T4" fmla="*/ 630 w 630"/>
              <a:gd name="T5" fmla="*/ 2415 h 2415"/>
              <a:gd name="T6" fmla="*/ 630 w 630"/>
              <a:gd name="T7" fmla="*/ 257 h 2415"/>
              <a:gd name="T8" fmla="*/ 0 w 630"/>
              <a:gd name="T9" fmla="*/ 0 h 2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0" h="2415">
                <a:moveTo>
                  <a:pt x="0" y="0"/>
                </a:moveTo>
                <a:lnTo>
                  <a:pt x="0" y="2415"/>
                </a:lnTo>
                <a:lnTo>
                  <a:pt x="630" y="2415"/>
                </a:lnTo>
                <a:lnTo>
                  <a:pt x="630" y="2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8D8D"/>
              </a:gs>
              <a:gs pos="100000">
                <a:srgbClr val="FF2D2D"/>
              </a:gs>
            </a:gsLst>
            <a:lin ang="54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 rot="5400000">
            <a:off x="2468405" y="4922156"/>
            <a:ext cx="780781" cy="74611"/>
          </a:xfrm>
          <a:custGeom>
            <a:avLst/>
            <a:gdLst>
              <a:gd name="T0" fmla="*/ 508 w 743"/>
              <a:gd name="T1" fmla="*/ 0 h 71"/>
              <a:gd name="T2" fmla="*/ 743 w 743"/>
              <a:gd name="T3" fmla="*/ 71 h 71"/>
              <a:gd name="T4" fmla="*/ 13 w 743"/>
              <a:gd name="T5" fmla="*/ 71 h 71"/>
              <a:gd name="T6" fmla="*/ 0 w 743"/>
              <a:gd name="T7" fmla="*/ 0 h 71"/>
              <a:gd name="T8" fmla="*/ 508 w 743"/>
              <a:gd name="T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3" h="71">
                <a:moveTo>
                  <a:pt x="508" y="0"/>
                </a:moveTo>
                <a:lnTo>
                  <a:pt x="743" y="71"/>
                </a:lnTo>
                <a:lnTo>
                  <a:pt x="13" y="71"/>
                </a:lnTo>
                <a:lnTo>
                  <a:pt x="0" y="0"/>
                </a:lnTo>
                <a:lnTo>
                  <a:pt x="50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 rot="5400000">
            <a:off x="2054896" y="4583257"/>
            <a:ext cx="767120" cy="7660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9" name="Freeform 13"/>
          <p:cNvSpPr>
            <a:spLocks/>
          </p:cNvSpPr>
          <p:nvPr/>
        </p:nvSpPr>
        <p:spPr bwMode="auto">
          <a:xfrm rot="5400000">
            <a:off x="1800591" y="2523595"/>
            <a:ext cx="68306" cy="1132814"/>
          </a:xfrm>
          <a:custGeom>
            <a:avLst/>
            <a:gdLst>
              <a:gd name="T0" fmla="*/ 0 w 65"/>
              <a:gd name="T1" fmla="*/ 349 h 1078"/>
              <a:gd name="T2" fmla="*/ 0 w 65"/>
              <a:gd name="T3" fmla="*/ 1078 h 1078"/>
              <a:gd name="T4" fmla="*/ 65 w 65"/>
              <a:gd name="T5" fmla="*/ 729 h 1078"/>
              <a:gd name="T6" fmla="*/ 65 w 65"/>
              <a:gd name="T7" fmla="*/ 0 h 1078"/>
              <a:gd name="T8" fmla="*/ 0 w 65"/>
              <a:gd name="T9" fmla="*/ 349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078">
                <a:moveTo>
                  <a:pt x="0" y="349"/>
                </a:moveTo>
                <a:lnTo>
                  <a:pt x="0" y="1078"/>
                </a:lnTo>
                <a:lnTo>
                  <a:pt x="65" y="729"/>
                </a:lnTo>
                <a:lnTo>
                  <a:pt x="65" y="0"/>
                </a:lnTo>
                <a:lnTo>
                  <a:pt x="0" y="349"/>
                </a:lnTo>
                <a:close/>
              </a:path>
            </a:pathLst>
          </a:custGeom>
          <a:solidFill>
            <a:srgbClr val="FF4F4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0" name="Freeform 14"/>
          <p:cNvSpPr>
            <a:spLocks/>
          </p:cNvSpPr>
          <p:nvPr/>
        </p:nvSpPr>
        <p:spPr bwMode="auto">
          <a:xfrm rot="5400000">
            <a:off x="1800591" y="2523595"/>
            <a:ext cx="834374" cy="366746"/>
          </a:xfrm>
          <a:custGeom>
            <a:avLst/>
            <a:gdLst>
              <a:gd name="T0" fmla="*/ 794 w 794"/>
              <a:gd name="T1" fmla="*/ 0 h 349"/>
              <a:gd name="T2" fmla="*/ 729 w 794"/>
              <a:gd name="T3" fmla="*/ 349 h 349"/>
              <a:gd name="T4" fmla="*/ 0 w 794"/>
              <a:gd name="T5" fmla="*/ 349 h 349"/>
              <a:gd name="T6" fmla="*/ 214 w 794"/>
              <a:gd name="T7" fmla="*/ 0 h 349"/>
              <a:gd name="T8" fmla="*/ 794 w 794"/>
              <a:gd name="T9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4" h="349">
                <a:moveTo>
                  <a:pt x="794" y="0"/>
                </a:moveTo>
                <a:lnTo>
                  <a:pt x="729" y="349"/>
                </a:lnTo>
                <a:lnTo>
                  <a:pt x="0" y="349"/>
                </a:lnTo>
                <a:lnTo>
                  <a:pt x="214" y="0"/>
                </a:lnTo>
                <a:lnTo>
                  <a:pt x="794" y="0"/>
                </a:lnTo>
                <a:close/>
              </a:path>
            </a:pathLst>
          </a:custGeom>
          <a:solidFill>
            <a:srgbClr val="FF6D6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 rot="5400000">
            <a:off x="1268336" y="2289780"/>
            <a:ext cx="766069" cy="766069"/>
          </a:xfrm>
          <a:prstGeom prst="rect">
            <a:avLst/>
          </a:prstGeom>
          <a:solidFill>
            <a:srgbClr val="FF8D8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2" name="Freeform 16"/>
          <p:cNvSpPr>
            <a:spLocks/>
          </p:cNvSpPr>
          <p:nvPr/>
        </p:nvSpPr>
        <p:spPr bwMode="auto">
          <a:xfrm rot="5400000">
            <a:off x="2047541" y="3319086"/>
            <a:ext cx="765017" cy="272170"/>
          </a:xfrm>
          <a:custGeom>
            <a:avLst/>
            <a:gdLst>
              <a:gd name="T0" fmla="*/ 728 w 728"/>
              <a:gd name="T1" fmla="*/ 0 h 259"/>
              <a:gd name="T2" fmla="*/ 728 w 728"/>
              <a:gd name="T3" fmla="*/ 259 h 259"/>
              <a:gd name="T4" fmla="*/ 0 w 728"/>
              <a:gd name="T5" fmla="*/ 259 h 259"/>
              <a:gd name="T6" fmla="*/ 47 w 728"/>
              <a:gd name="T7" fmla="*/ 0 h 259"/>
              <a:gd name="T8" fmla="*/ 728 w 728"/>
              <a:gd name="T9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8" h="259">
                <a:moveTo>
                  <a:pt x="728" y="0"/>
                </a:moveTo>
                <a:lnTo>
                  <a:pt x="728" y="259"/>
                </a:lnTo>
                <a:lnTo>
                  <a:pt x="0" y="259"/>
                </a:lnTo>
                <a:lnTo>
                  <a:pt x="47" y="0"/>
                </a:lnTo>
                <a:lnTo>
                  <a:pt x="728" y="0"/>
                </a:lnTo>
                <a:close/>
              </a:path>
            </a:pathLst>
          </a:custGeom>
          <a:solidFill>
            <a:srgbClr val="EE00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 rot="5400000">
            <a:off x="1527371" y="3073188"/>
            <a:ext cx="767120" cy="766069"/>
          </a:xfrm>
          <a:prstGeom prst="rect">
            <a:avLst/>
          </a:prstGeom>
          <a:solidFill>
            <a:srgbClr val="FF2D2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4" name="Freeform 18"/>
          <p:cNvSpPr>
            <a:spLocks/>
          </p:cNvSpPr>
          <p:nvPr/>
        </p:nvSpPr>
        <p:spPr bwMode="auto">
          <a:xfrm rot="5400000">
            <a:off x="2261388" y="4134020"/>
            <a:ext cx="766069" cy="173390"/>
          </a:xfrm>
          <a:custGeom>
            <a:avLst/>
            <a:gdLst>
              <a:gd name="T0" fmla="*/ 696 w 729"/>
              <a:gd name="T1" fmla="*/ 0 h 165"/>
              <a:gd name="T2" fmla="*/ 729 w 729"/>
              <a:gd name="T3" fmla="*/ 165 h 165"/>
              <a:gd name="T4" fmla="*/ 0 w 729"/>
              <a:gd name="T5" fmla="*/ 165 h 165"/>
              <a:gd name="T6" fmla="*/ 0 w 729"/>
              <a:gd name="T7" fmla="*/ 0 h 165"/>
              <a:gd name="T8" fmla="*/ 696 w 729"/>
              <a:gd name="T9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9" h="165">
                <a:moveTo>
                  <a:pt x="696" y="0"/>
                </a:moveTo>
                <a:lnTo>
                  <a:pt x="729" y="165"/>
                </a:lnTo>
                <a:lnTo>
                  <a:pt x="0" y="165"/>
                </a:lnTo>
                <a:lnTo>
                  <a:pt x="0" y="0"/>
                </a:lnTo>
                <a:lnTo>
                  <a:pt x="69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 rot="5400000">
            <a:off x="1791659" y="3837681"/>
            <a:ext cx="766069" cy="7660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6" name="Oval 85"/>
          <p:cNvSpPr/>
          <p:nvPr/>
        </p:nvSpPr>
        <p:spPr>
          <a:xfrm>
            <a:off x="7351248" y="2478935"/>
            <a:ext cx="717959" cy="717959"/>
          </a:xfrm>
          <a:prstGeom prst="ellipse">
            <a:avLst/>
          </a:prstGeom>
          <a:solidFill>
            <a:schemeClr val="bg1"/>
          </a:solidFill>
          <a:ln w="92075">
            <a:solidFill>
              <a:srgbClr val="FF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" name="Oval 89"/>
          <p:cNvSpPr/>
          <p:nvPr/>
        </p:nvSpPr>
        <p:spPr>
          <a:xfrm>
            <a:off x="6873860" y="3137580"/>
            <a:ext cx="717959" cy="717959"/>
          </a:xfrm>
          <a:prstGeom prst="ellipse">
            <a:avLst/>
          </a:prstGeom>
          <a:solidFill>
            <a:schemeClr val="bg1"/>
          </a:solidFill>
          <a:ln w="92075">
            <a:solidFill>
              <a:srgbClr val="FF2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8" name="Oval 94"/>
          <p:cNvSpPr/>
          <p:nvPr/>
        </p:nvSpPr>
        <p:spPr>
          <a:xfrm>
            <a:off x="6424619" y="3845591"/>
            <a:ext cx="778932" cy="778932"/>
          </a:xfrm>
          <a:prstGeom prst="ellipse">
            <a:avLst/>
          </a:prstGeom>
          <a:solidFill>
            <a:schemeClr val="bg1"/>
          </a:solidFill>
          <a:ln w="920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9" name="Oval 95"/>
          <p:cNvSpPr/>
          <p:nvPr/>
        </p:nvSpPr>
        <p:spPr>
          <a:xfrm>
            <a:off x="6036351" y="4584935"/>
            <a:ext cx="717959" cy="717959"/>
          </a:xfrm>
          <a:prstGeom prst="ellipse">
            <a:avLst/>
          </a:prstGeom>
          <a:solidFill>
            <a:schemeClr val="bg1"/>
          </a:solidFill>
          <a:ln w="920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20" name="Group 119"/>
          <p:cNvGrpSpPr/>
          <p:nvPr/>
        </p:nvGrpSpPr>
        <p:grpSpPr>
          <a:xfrm>
            <a:off x="1497591" y="2565956"/>
            <a:ext cx="256876" cy="252785"/>
            <a:chOff x="6297613" y="1392238"/>
            <a:chExt cx="498475" cy="490537"/>
          </a:xfrm>
          <a:solidFill>
            <a:schemeClr val="bg1"/>
          </a:solidFill>
        </p:grpSpPr>
        <p:sp>
          <p:nvSpPr>
            <p:cNvPr id="21" name="Freeform 120"/>
            <p:cNvSpPr>
              <a:spLocks/>
            </p:cNvSpPr>
            <p:nvPr/>
          </p:nvSpPr>
          <p:spPr bwMode="auto">
            <a:xfrm>
              <a:off x="6570663" y="1454150"/>
              <a:ext cx="160338" cy="160337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121"/>
            <p:cNvSpPr>
              <a:spLocks noEditPoints="1"/>
            </p:cNvSpPr>
            <p:nvPr/>
          </p:nvSpPr>
          <p:spPr bwMode="auto">
            <a:xfrm>
              <a:off x="6297613" y="1392238"/>
              <a:ext cx="498475" cy="490537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148"/>
            <p:cNvSpPr>
              <a:spLocks/>
            </p:cNvSpPr>
            <p:nvPr/>
          </p:nvSpPr>
          <p:spPr bwMode="auto">
            <a:xfrm>
              <a:off x="6562726" y="1392238"/>
              <a:ext cx="230188" cy="230187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503576" y="2538049"/>
            <a:ext cx="339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Raleway" panose="020B0003030101060003" pitchFamily="34" charset="0"/>
              </a:rPr>
              <a:t>АНГЛИЙСКИЙ ЯЗЫК</a:t>
            </a:r>
            <a:endParaRPr lang="id-ID" sz="28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76404" y="3302203"/>
            <a:ext cx="433484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700" dirty="0" smtClean="0">
                <a:solidFill>
                  <a:schemeClr val="bg1"/>
                </a:solidFill>
                <a:latin typeface="Raleway" panose="020B0003030101060003" pitchFamily="34" charset="0"/>
              </a:rPr>
              <a:t>Попробовать начать ПРОГРАММИРОВАТЬ</a:t>
            </a:r>
            <a:endParaRPr lang="id-ID" sz="17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92749" y="4052285"/>
            <a:ext cx="36920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 smtClean="0">
                <a:solidFill>
                  <a:schemeClr val="bg1"/>
                </a:solidFill>
                <a:latin typeface="Raleway" panose="020B0003030101060003" pitchFamily="34" charset="0"/>
              </a:rPr>
              <a:t>Дни открытых дверей других университетов</a:t>
            </a:r>
            <a:endParaRPr lang="id-ID" sz="135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94880" y="4760881"/>
            <a:ext cx="31309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 smtClean="0">
                <a:solidFill>
                  <a:schemeClr val="bg1"/>
                </a:solidFill>
                <a:latin typeface="Raleway" panose="020B0003030101060003" pitchFamily="34" charset="0"/>
              </a:rPr>
              <a:t>Учебные программы специальностей</a:t>
            </a:r>
            <a:endParaRPr lang="id-ID" sz="135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7" name="Freeform 174"/>
          <p:cNvSpPr>
            <a:spLocks noEditPoints="1"/>
          </p:cNvSpPr>
          <p:nvPr/>
        </p:nvSpPr>
        <p:spPr bwMode="auto">
          <a:xfrm>
            <a:off x="7084705" y="3423259"/>
            <a:ext cx="351817" cy="163262"/>
          </a:xfrm>
          <a:custGeom>
            <a:avLst/>
            <a:gdLst>
              <a:gd name="T0" fmla="*/ 409 w 459"/>
              <a:gd name="T1" fmla="*/ 0 h 213"/>
              <a:gd name="T2" fmla="*/ 409 w 459"/>
              <a:gd name="T3" fmla="*/ 71 h 213"/>
              <a:gd name="T4" fmla="*/ 409 w 459"/>
              <a:gd name="T5" fmla="*/ 71 h 213"/>
              <a:gd name="T6" fmla="*/ 409 w 459"/>
              <a:gd name="T7" fmla="*/ 31 h 213"/>
              <a:gd name="T8" fmla="*/ 397 w 459"/>
              <a:gd name="T9" fmla="*/ 90 h 213"/>
              <a:gd name="T10" fmla="*/ 378 w 459"/>
              <a:gd name="T11" fmla="*/ 154 h 213"/>
              <a:gd name="T12" fmla="*/ 378 w 459"/>
              <a:gd name="T13" fmla="*/ 194 h 213"/>
              <a:gd name="T14" fmla="*/ 378 w 459"/>
              <a:gd name="T15" fmla="*/ 194 h 213"/>
              <a:gd name="T16" fmla="*/ 378 w 459"/>
              <a:gd name="T17" fmla="*/ 0 h 213"/>
              <a:gd name="T18" fmla="*/ 369 w 459"/>
              <a:gd name="T19" fmla="*/ 71 h 213"/>
              <a:gd name="T20" fmla="*/ 378 w 459"/>
              <a:gd name="T21" fmla="*/ 130 h 213"/>
              <a:gd name="T22" fmla="*/ 378 w 459"/>
              <a:gd name="T23" fmla="*/ 0 h 213"/>
              <a:gd name="T24" fmla="*/ 317 w 459"/>
              <a:gd name="T25" fmla="*/ 194 h 213"/>
              <a:gd name="T26" fmla="*/ 317 w 459"/>
              <a:gd name="T27" fmla="*/ 0 h 213"/>
              <a:gd name="T28" fmla="*/ 317 w 459"/>
              <a:gd name="T29" fmla="*/ 130 h 213"/>
              <a:gd name="T30" fmla="*/ 328 w 459"/>
              <a:gd name="T31" fmla="*/ 71 h 213"/>
              <a:gd name="T32" fmla="*/ 347 w 459"/>
              <a:gd name="T33" fmla="*/ 0 h 213"/>
              <a:gd name="T34" fmla="*/ 288 w 459"/>
              <a:gd name="T35" fmla="*/ 194 h 213"/>
              <a:gd name="T36" fmla="*/ 288 w 459"/>
              <a:gd name="T37" fmla="*/ 0 h 213"/>
              <a:gd name="T38" fmla="*/ 288 w 459"/>
              <a:gd name="T39" fmla="*/ 71 h 213"/>
              <a:gd name="T40" fmla="*/ 298 w 459"/>
              <a:gd name="T41" fmla="*/ 130 h 213"/>
              <a:gd name="T42" fmla="*/ 317 w 459"/>
              <a:gd name="T43" fmla="*/ 0 h 213"/>
              <a:gd name="T44" fmla="*/ 257 w 459"/>
              <a:gd name="T45" fmla="*/ 194 h 213"/>
              <a:gd name="T46" fmla="*/ 257 w 459"/>
              <a:gd name="T47" fmla="*/ 0 h 213"/>
              <a:gd name="T48" fmla="*/ 257 w 459"/>
              <a:gd name="T49" fmla="*/ 130 h 213"/>
              <a:gd name="T50" fmla="*/ 267 w 459"/>
              <a:gd name="T51" fmla="*/ 71 h 213"/>
              <a:gd name="T52" fmla="*/ 288 w 459"/>
              <a:gd name="T53" fmla="*/ 0 h 213"/>
              <a:gd name="T54" fmla="*/ 227 w 459"/>
              <a:gd name="T55" fmla="*/ 194 h 213"/>
              <a:gd name="T56" fmla="*/ 227 w 459"/>
              <a:gd name="T57" fmla="*/ 0 h 213"/>
              <a:gd name="T58" fmla="*/ 227 w 459"/>
              <a:gd name="T59" fmla="*/ 71 h 213"/>
              <a:gd name="T60" fmla="*/ 239 w 459"/>
              <a:gd name="T61" fmla="*/ 130 h 213"/>
              <a:gd name="T62" fmla="*/ 257 w 459"/>
              <a:gd name="T63" fmla="*/ 0 h 213"/>
              <a:gd name="T64" fmla="*/ 198 w 459"/>
              <a:gd name="T65" fmla="*/ 194 h 213"/>
              <a:gd name="T66" fmla="*/ 198 w 459"/>
              <a:gd name="T67" fmla="*/ 0 h 213"/>
              <a:gd name="T68" fmla="*/ 198 w 459"/>
              <a:gd name="T69" fmla="*/ 130 h 213"/>
              <a:gd name="T70" fmla="*/ 208 w 459"/>
              <a:gd name="T71" fmla="*/ 71 h 213"/>
              <a:gd name="T72" fmla="*/ 227 w 459"/>
              <a:gd name="T73" fmla="*/ 0 h 213"/>
              <a:gd name="T74" fmla="*/ 168 w 459"/>
              <a:gd name="T75" fmla="*/ 194 h 213"/>
              <a:gd name="T76" fmla="*/ 168 w 459"/>
              <a:gd name="T77" fmla="*/ 0 h 213"/>
              <a:gd name="T78" fmla="*/ 168 w 459"/>
              <a:gd name="T79" fmla="*/ 71 h 213"/>
              <a:gd name="T80" fmla="*/ 177 w 459"/>
              <a:gd name="T81" fmla="*/ 130 h 213"/>
              <a:gd name="T82" fmla="*/ 198 w 459"/>
              <a:gd name="T83" fmla="*/ 0 h 213"/>
              <a:gd name="T84" fmla="*/ 137 w 459"/>
              <a:gd name="T85" fmla="*/ 194 h 213"/>
              <a:gd name="T86" fmla="*/ 137 w 459"/>
              <a:gd name="T87" fmla="*/ 0 h 213"/>
              <a:gd name="T88" fmla="*/ 137 w 459"/>
              <a:gd name="T89" fmla="*/ 130 h 213"/>
              <a:gd name="T90" fmla="*/ 146 w 459"/>
              <a:gd name="T91" fmla="*/ 71 h 213"/>
              <a:gd name="T92" fmla="*/ 168 w 459"/>
              <a:gd name="T93" fmla="*/ 0 h 213"/>
              <a:gd name="T94" fmla="*/ 106 w 459"/>
              <a:gd name="T95" fmla="*/ 194 h 213"/>
              <a:gd name="T96" fmla="*/ 106 w 459"/>
              <a:gd name="T97" fmla="*/ 0 h 213"/>
              <a:gd name="T98" fmla="*/ 106 w 459"/>
              <a:gd name="T99" fmla="*/ 71 h 213"/>
              <a:gd name="T100" fmla="*/ 118 w 459"/>
              <a:gd name="T101" fmla="*/ 130 h 213"/>
              <a:gd name="T102" fmla="*/ 137 w 459"/>
              <a:gd name="T103" fmla="*/ 0 h 213"/>
              <a:gd name="T104" fmla="*/ 78 w 459"/>
              <a:gd name="T105" fmla="*/ 194 h 213"/>
              <a:gd name="T106" fmla="*/ 78 w 459"/>
              <a:gd name="T107" fmla="*/ 0 h 213"/>
              <a:gd name="T108" fmla="*/ 78 w 459"/>
              <a:gd name="T109" fmla="*/ 130 h 213"/>
              <a:gd name="T110" fmla="*/ 87 w 459"/>
              <a:gd name="T111" fmla="*/ 71 h 213"/>
              <a:gd name="T112" fmla="*/ 106 w 459"/>
              <a:gd name="T113" fmla="*/ 0 h 213"/>
              <a:gd name="T114" fmla="*/ 78 w 459"/>
              <a:gd name="T115" fmla="*/ 154 h 213"/>
              <a:gd name="T116" fmla="*/ 56 w 459"/>
              <a:gd name="T117" fmla="*/ 90 h 213"/>
              <a:gd name="T118" fmla="*/ 47 w 459"/>
              <a:gd name="T119" fmla="*/ 31 h 213"/>
              <a:gd name="T120" fmla="*/ 47 w 459"/>
              <a:gd name="T121" fmla="*/ 213 h 213"/>
              <a:gd name="T122" fmla="*/ 26 w 459"/>
              <a:gd name="T123" fmla="*/ 71 h 213"/>
              <a:gd name="T124" fmla="*/ 47 w 459"/>
              <a:gd name="T125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9" h="213">
                <a:moveTo>
                  <a:pt x="409" y="213"/>
                </a:moveTo>
                <a:lnTo>
                  <a:pt x="459" y="213"/>
                </a:lnTo>
                <a:lnTo>
                  <a:pt x="459" y="0"/>
                </a:lnTo>
                <a:lnTo>
                  <a:pt x="409" y="0"/>
                </a:lnTo>
                <a:lnTo>
                  <a:pt x="409" y="31"/>
                </a:lnTo>
                <a:lnTo>
                  <a:pt x="428" y="31"/>
                </a:lnTo>
                <a:lnTo>
                  <a:pt x="428" y="71"/>
                </a:lnTo>
                <a:lnTo>
                  <a:pt x="409" y="71"/>
                </a:lnTo>
                <a:lnTo>
                  <a:pt x="409" y="213"/>
                </a:lnTo>
                <a:close/>
                <a:moveTo>
                  <a:pt x="378" y="213"/>
                </a:moveTo>
                <a:lnTo>
                  <a:pt x="409" y="213"/>
                </a:lnTo>
                <a:lnTo>
                  <a:pt x="409" y="71"/>
                </a:lnTo>
                <a:lnTo>
                  <a:pt x="388" y="71"/>
                </a:lnTo>
                <a:lnTo>
                  <a:pt x="388" y="31"/>
                </a:lnTo>
                <a:lnTo>
                  <a:pt x="388" y="31"/>
                </a:lnTo>
                <a:lnTo>
                  <a:pt x="409" y="31"/>
                </a:lnTo>
                <a:lnTo>
                  <a:pt x="409" y="0"/>
                </a:lnTo>
                <a:lnTo>
                  <a:pt x="378" y="0"/>
                </a:lnTo>
                <a:lnTo>
                  <a:pt x="378" y="90"/>
                </a:lnTo>
                <a:lnTo>
                  <a:pt x="397" y="90"/>
                </a:lnTo>
                <a:lnTo>
                  <a:pt x="397" y="130"/>
                </a:lnTo>
                <a:lnTo>
                  <a:pt x="397" y="130"/>
                </a:lnTo>
                <a:lnTo>
                  <a:pt x="378" y="130"/>
                </a:lnTo>
                <a:lnTo>
                  <a:pt x="378" y="154"/>
                </a:lnTo>
                <a:lnTo>
                  <a:pt x="378" y="154"/>
                </a:lnTo>
                <a:lnTo>
                  <a:pt x="378" y="194"/>
                </a:lnTo>
                <a:lnTo>
                  <a:pt x="378" y="194"/>
                </a:lnTo>
                <a:lnTo>
                  <a:pt x="378" y="194"/>
                </a:lnTo>
                <a:lnTo>
                  <a:pt x="378" y="213"/>
                </a:lnTo>
                <a:close/>
                <a:moveTo>
                  <a:pt x="347" y="213"/>
                </a:moveTo>
                <a:lnTo>
                  <a:pt x="378" y="213"/>
                </a:lnTo>
                <a:lnTo>
                  <a:pt x="378" y="194"/>
                </a:lnTo>
                <a:lnTo>
                  <a:pt x="347" y="194"/>
                </a:lnTo>
                <a:lnTo>
                  <a:pt x="347" y="213"/>
                </a:lnTo>
                <a:lnTo>
                  <a:pt x="347" y="213"/>
                </a:lnTo>
                <a:close/>
                <a:moveTo>
                  <a:pt x="378" y="0"/>
                </a:moveTo>
                <a:lnTo>
                  <a:pt x="347" y="0"/>
                </a:lnTo>
                <a:lnTo>
                  <a:pt x="347" y="31"/>
                </a:lnTo>
                <a:lnTo>
                  <a:pt x="369" y="31"/>
                </a:lnTo>
                <a:lnTo>
                  <a:pt x="369" y="71"/>
                </a:lnTo>
                <a:lnTo>
                  <a:pt x="347" y="71"/>
                </a:lnTo>
                <a:lnTo>
                  <a:pt x="347" y="154"/>
                </a:lnTo>
                <a:lnTo>
                  <a:pt x="378" y="154"/>
                </a:lnTo>
                <a:lnTo>
                  <a:pt x="378" y="130"/>
                </a:lnTo>
                <a:lnTo>
                  <a:pt x="357" y="130"/>
                </a:lnTo>
                <a:lnTo>
                  <a:pt x="357" y="90"/>
                </a:lnTo>
                <a:lnTo>
                  <a:pt x="378" y="90"/>
                </a:lnTo>
                <a:lnTo>
                  <a:pt x="378" y="0"/>
                </a:lnTo>
                <a:close/>
                <a:moveTo>
                  <a:pt x="317" y="213"/>
                </a:moveTo>
                <a:lnTo>
                  <a:pt x="347" y="213"/>
                </a:lnTo>
                <a:lnTo>
                  <a:pt x="347" y="194"/>
                </a:lnTo>
                <a:lnTo>
                  <a:pt x="317" y="194"/>
                </a:lnTo>
                <a:lnTo>
                  <a:pt x="317" y="213"/>
                </a:lnTo>
                <a:lnTo>
                  <a:pt x="317" y="213"/>
                </a:lnTo>
                <a:close/>
                <a:moveTo>
                  <a:pt x="347" y="0"/>
                </a:moveTo>
                <a:lnTo>
                  <a:pt x="317" y="0"/>
                </a:lnTo>
                <a:lnTo>
                  <a:pt x="317" y="90"/>
                </a:lnTo>
                <a:lnTo>
                  <a:pt x="338" y="90"/>
                </a:lnTo>
                <a:lnTo>
                  <a:pt x="338" y="130"/>
                </a:lnTo>
                <a:lnTo>
                  <a:pt x="317" y="130"/>
                </a:lnTo>
                <a:lnTo>
                  <a:pt x="317" y="154"/>
                </a:lnTo>
                <a:lnTo>
                  <a:pt x="347" y="154"/>
                </a:lnTo>
                <a:lnTo>
                  <a:pt x="347" y="71"/>
                </a:lnTo>
                <a:lnTo>
                  <a:pt x="328" y="71"/>
                </a:lnTo>
                <a:lnTo>
                  <a:pt x="328" y="31"/>
                </a:lnTo>
                <a:lnTo>
                  <a:pt x="328" y="31"/>
                </a:lnTo>
                <a:lnTo>
                  <a:pt x="347" y="31"/>
                </a:lnTo>
                <a:lnTo>
                  <a:pt x="347" y="0"/>
                </a:lnTo>
                <a:close/>
                <a:moveTo>
                  <a:pt x="288" y="213"/>
                </a:moveTo>
                <a:lnTo>
                  <a:pt x="317" y="213"/>
                </a:lnTo>
                <a:lnTo>
                  <a:pt x="317" y="194"/>
                </a:lnTo>
                <a:lnTo>
                  <a:pt x="288" y="194"/>
                </a:lnTo>
                <a:lnTo>
                  <a:pt x="288" y="213"/>
                </a:lnTo>
                <a:lnTo>
                  <a:pt x="288" y="213"/>
                </a:lnTo>
                <a:close/>
                <a:moveTo>
                  <a:pt x="317" y="0"/>
                </a:moveTo>
                <a:lnTo>
                  <a:pt x="288" y="0"/>
                </a:lnTo>
                <a:lnTo>
                  <a:pt x="288" y="31"/>
                </a:lnTo>
                <a:lnTo>
                  <a:pt x="307" y="31"/>
                </a:lnTo>
                <a:lnTo>
                  <a:pt x="307" y="71"/>
                </a:lnTo>
                <a:lnTo>
                  <a:pt x="288" y="71"/>
                </a:lnTo>
                <a:lnTo>
                  <a:pt x="288" y="154"/>
                </a:lnTo>
                <a:lnTo>
                  <a:pt x="317" y="154"/>
                </a:lnTo>
                <a:lnTo>
                  <a:pt x="317" y="130"/>
                </a:lnTo>
                <a:lnTo>
                  <a:pt x="298" y="130"/>
                </a:lnTo>
                <a:lnTo>
                  <a:pt x="298" y="130"/>
                </a:lnTo>
                <a:lnTo>
                  <a:pt x="298" y="90"/>
                </a:lnTo>
                <a:lnTo>
                  <a:pt x="317" y="90"/>
                </a:lnTo>
                <a:lnTo>
                  <a:pt x="317" y="0"/>
                </a:lnTo>
                <a:close/>
                <a:moveTo>
                  <a:pt x="257" y="213"/>
                </a:moveTo>
                <a:lnTo>
                  <a:pt x="288" y="213"/>
                </a:lnTo>
                <a:lnTo>
                  <a:pt x="288" y="194"/>
                </a:lnTo>
                <a:lnTo>
                  <a:pt x="257" y="194"/>
                </a:lnTo>
                <a:lnTo>
                  <a:pt x="257" y="213"/>
                </a:lnTo>
                <a:lnTo>
                  <a:pt x="257" y="213"/>
                </a:lnTo>
                <a:close/>
                <a:moveTo>
                  <a:pt x="288" y="0"/>
                </a:moveTo>
                <a:lnTo>
                  <a:pt x="257" y="0"/>
                </a:lnTo>
                <a:lnTo>
                  <a:pt x="257" y="90"/>
                </a:lnTo>
                <a:lnTo>
                  <a:pt x="276" y="90"/>
                </a:lnTo>
                <a:lnTo>
                  <a:pt x="276" y="130"/>
                </a:lnTo>
                <a:lnTo>
                  <a:pt x="257" y="130"/>
                </a:lnTo>
                <a:lnTo>
                  <a:pt x="257" y="154"/>
                </a:lnTo>
                <a:lnTo>
                  <a:pt x="288" y="154"/>
                </a:lnTo>
                <a:lnTo>
                  <a:pt x="288" y="71"/>
                </a:lnTo>
                <a:lnTo>
                  <a:pt x="267" y="71"/>
                </a:lnTo>
                <a:lnTo>
                  <a:pt x="267" y="31"/>
                </a:lnTo>
                <a:lnTo>
                  <a:pt x="267" y="31"/>
                </a:lnTo>
                <a:lnTo>
                  <a:pt x="288" y="31"/>
                </a:lnTo>
                <a:lnTo>
                  <a:pt x="288" y="0"/>
                </a:lnTo>
                <a:close/>
                <a:moveTo>
                  <a:pt x="227" y="213"/>
                </a:moveTo>
                <a:lnTo>
                  <a:pt x="257" y="213"/>
                </a:lnTo>
                <a:lnTo>
                  <a:pt x="257" y="194"/>
                </a:lnTo>
                <a:lnTo>
                  <a:pt x="227" y="194"/>
                </a:lnTo>
                <a:lnTo>
                  <a:pt x="227" y="213"/>
                </a:lnTo>
                <a:lnTo>
                  <a:pt x="227" y="213"/>
                </a:lnTo>
                <a:close/>
                <a:moveTo>
                  <a:pt x="257" y="0"/>
                </a:moveTo>
                <a:lnTo>
                  <a:pt x="227" y="0"/>
                </a:lnTo>
                <a:lnTo>
                  <a:pt x="227" y="31"/>
                </a:lnTo>
                <a:lnTo>
                  <a:pt x="248" y="31"/>
                </a:lnTo>
                <a:lnTo>
                  <a:pt x="248" y="71"/>
                </a:lnTo>
                <a:lnTo>
                  <a:pt x="227" y="71"/>
                </a:lnTo>
                <a:lnTo>
                  <a:pt x="227" y="154"/>
                </a:lnTo>
                <a:lnTo>
                  <a:pt x="257" y="154"/>
                </a:lnTo>
                <a:lnTo>
                  <a:pt x="257" y="130"/>
                </a:lnTo>
                <a:lnTo>
                  <a:pt x="239" y="130"/>
                </a:lnTo>
                <a:lnTo>
                  <a:pt x="239" y="130"/>
                </a:lnTo>
                <a:lnTo>
                  <a:pt x="239" y="90"/>
                </a:lnTo>
                <a:lnTo>
                  <a:pt x="257" y="90"/>
                </a:lnTo>
                <a:lnTo>
                  <a:pt x="257" y="0"/>
                </a:lnTo>
                <a:close/>
                <a:moveTo>
                  <a:pt x="198" y="213"/>
                </a:moveTo>
                <a:lnTo>
                  <a:pt x="227" y="213"/>
                </a:lnTo>
                <a:lnTo>
                  <a:pt x="227" y="194"/>
                </a:lnTo>
                <a:lnTo>
                  <a:pt x="198" y="194"/>
                </a:lnTo>
                <a:lnTo>
                  <a:pt x="198" y="213"/>
                </a:lnTo>
                <a:lnTo>
                  <a:pt x="198" y="213"/>
                </a:lnTo>
                <a:close/>
                <a:moveTo>
                  <a:pt x="227" y="0"/>
                </a:moveTo>
                <a:lnTo>
                  <a:pt x="198" y="0"/>
                </a:lnTo>
                <a:lnTo>
                  <a:pt x="198" y="90"/>
                </a:lnTo>
                <a:lnTo>
                  <a:pt x="217" y="90"/>
                </a:lnTo>
                <a:lnTo>
                  <a:pt x="217" y="130"/>
                </a:lnTo>
                <a:lnTo>
                  <a:pt x="198" y="130"/>
                </a:lnTo>
                <a:lnTo>
                  <a:pt x="198" y="154"/>
                </a:lnTo>
                <a:lnTo>
                  <a:pt x="227" y="154"/>
                </a:lnTo>
                <a:lnTo>
                  <a:pt x="227" y="71"/>
                </a:lnTo>
                <a:lnTo>
                  <a:pt x="208" y="71"/>
                </a:lnTo>
                <a:lnTo>
                  <a:pt x="208" y="31"/>
                </a:lnTo>
                <a:lnTo>
                  <a:pt x="208" y="31"/>
                </a:lnTo>
                <a:lnTo>
                  <a:pt x="227" y="31"/>
                </a:lnTo>
                <a:lnTo>
                  <a:pt x="227" y="0"/>
                </a:lnTo>
                <a:close/>
                <a:moveTo>
                  <a:pt x="168" y="213"/>
                </a:moveTo>
                <a:lnTo>
                  <a:pt x="198" y="213"/>
                </a:lnTo>
                <a:lnTo>
                  <a:pt x="198" y="194"/>
                </a:lnTo>
                <a:lnTo>
                  <a:pt x="168" y="194"/>
                </a:lnTo>
                <a:lnTo>
                  <a:pt x="168" y="213"/>
                </a:lnTo>
                <a:lnTo>
                  <a:pt x="168" y="213"/>
                </a:lnTo>
                <a:close/>
                <a:moveTo>
                  <a:pt x="198" y="0"/>
                </a:moveTo>
                <a:lnTo>
                  <a:pt x="168" y="0"/>
                </a:lnTo>
                <a:lnTo>
                  <a:pt x="168" y="31"/>
                </a:lnTo>
                <a:lnTo>
                  <a:pt x="186" y="31"/>
                </a:lnTo>
                <a:lnTo>
                  <a:pt x="186" y="71"/>
                </a:lnTo>
                <a:lnTo>
                  <a:pt x="168" y="71"/>
                </a:lnTo>
                <a:lnTo>
                  <a:pt x="168" y="154"/>
                </a:lnTo>
                <a:lnTo>
                  <a:pt x="198" y="154"/>
                </a:lnTo>
                <a:lnTo>
                  <a:pt x="198" y="130"/>
                </a:lnTo>
                <a:lnTo>
                  <a:pt x="177" y="130"/>
                </a:lnTo>
                <a:lnTo>
                  <a:pt x="177" y="130"/>
                </a:lnTo>
                <a:lnTo>
                  <a:pt x="177" y="90"/>
                </a:lnTo>
                <a:lnTo>
                  <a:pt x="198" y="90"/>
                </a:lnTo>
                <a:lnTo>
                  <a:pt x="198" y="0"/>
                </a:lnTo>
                <a:close/>
                <a:moveTo>
                  <a:pt x="137" y="213"/>
                </a:moveTo>
                <a:lnTo>
                  <a:pt x="168" y="213"/>
                </a:lnTo>
                <a:lnTo>
                  <a:pt x="168" y="194"/>
                </a:lnTo>
                <a:lnTo>
                  <a:pt x="137" y="194"/>
                </a:lnTo>
                <a:lnTo>
                  <a:pt x="137" y="213"/>
                </a:lnTo>
                <a:lnTo>
                  <a:pt x="137" y="213"/>
                </a:lnTo>
                <a:close/>
                <a:moveTo>
                  <a:pt x="168" y="0"/>
                </a:moveTo>
                <a:lnTo>
                  <a:pt x="137" y="0"/>
                </a:lnTo>
                <a:lnTo>
                  <a:pt x="137" y="90"/>
                </a:lnTo>
                <a:lnTo>
                  <a:pt x="158" y="90"/>
                </a:lnTo>
                <a:lnTo>
                  <a:pt x="158" y="130"/>
                </a:lnTo>
                <a:lnTo>
                  <a:pt x="137" y="130"/>
                </a:lnTo>
                <a:lnTo>
                  <a:pt x="137" y="154"/>
                </a:lnTo>
                <a:lnTo>
                  <a:pt x="168" y="154"/>
                </a:lnTo>
                <a:lnTo>
                  <a:pt x="168" y="71"/>
                </a:lnTo>
                <a:lnTo>
                  <a:pt x="146" y="71"/>
                </a:lnTo>
                <a:lnTo>
                  <a:pt x="146" y="31"/>
                </a:lnTo>
                <a:lnTo>
                  <a:pt x="146" y="31"/>
                </a:lnTo>
                <a:lnTo>
                  <a:pt x="168" y="31"/>
                </a:lnTo>
                <a:lnTo>
                  <a:pt x="168" y="0"/>
                </a:lnTo>
                <a:close/>
                <a:moveTo>
                  <a:pt x="106" y="213"/>
                </a:moveTo>
                <a:lnTo>
                  <a:pt x="137" y="213"/>
                </a:lnTo>
                <a:lnTo>
                  <a:pt x="137" y="194"/>
                </a:lnTo>
                <a:lnTo>
                  <a:pt x="106" y="194"/>
                </a:lnTo>
                <a:lnTo>
                  <a:pt x="106" y="213"/>
                </a:lnTo>
                <a:lnTo>
                  <a:pt x="106" y="213"/>
                </a:lnTo>
                <a:close/>
                <a:moveTo>
                  <a:pt x="137" y="0"/>
                </a:moveTo>
                <a:lnTo>
                  <a:pt x="106" y="0"/>
                </a:lnTo>
                <a:lnTo>
                  <a:pt x="106" y="31"/>
                </a:lnTo>
                <a:lnTo>
                  <a:pt x="127" y="31"/>
                </a:lnTo>
                <a:lnTo>
                  <a:pt x="127" y="71"/>
                </a:lnTo>
                <a:lnTo>
                  <a:pt x="106" y="71"/>
                </a:lnTo>
                <a:lnTo>
                  <a:pt x="106" y="154"/>
                </a:lnTo>
                <a:lnTo>
                  <a:pt x="137" y="154"/>
                </a:lnTo>
                <a:lnTo>
                  <a:pt x="137" y="130"/>
                </a:lnTo>
                <a:lnTo>
                  <a:pt x="118" y="130"/>
                </a:lnTo>
                <a:lnTo>
                  <a:pt x="118" y="130"/>
                </a:lnTo>
                <a:lnTo>
                  <a:pt x="118" y="90"/>
                </a:lnTo>
                <a:lnTo>
                  <a:pt x="137" y="90"/>
                </a:lnTo>
                <a:lnTo>
                  <a:pt x="137" y="0"/>
                </a:lnTo>
                <a:close/>
                <a:moveTo>
                  <a:pt x="78" y="213"/>
                </a:moveTo>
                <a:lnTo>
                  <a:pt x="106" y="213"/>
                </a:lnTo>
                <a:lnTo>
                  <a:pt x="106" y="194"/>
                </a:lnTo>
                <a:lnTo>
                  <a:pt x="78" y="194"/>
                </a:lnTo>
                <a:lnTo>
                  <a:pt x="78" y="213"/>
                </a:lnTo>
                <a:lnTo>
                  <a:pt x="78" y="213"/>
                </a:lnTo>
                <a:close/>
                <a:moveTo>
                  <a:pt x="106" y="0"/>
                </a:moveTo>
                <a:lnTo>
                  <a:pt x="78" y="0"/>
                </a:lnTo>
                <a:lnTo>
                  <a:pt x="78" y="90"/>
                </a:lnTo>
                <a:lnTo>
                  <a:pt x="97" y="90"/>
                </a:lnTo>
                <a:lnTo>
                  <a:pt x="97" y="130"/>
                </a:lnTo>
                <a:lnTo>
                  <a:pt x="78" y="130"/>
                </a:lnTo>
                <a:lnTo>
                  <a:pt x="78" y="154"/>
                </a:lnTo>
                <a:lnTo>
                  <a:pt x="106" y="154"/>
                </a:lnTo>
                <a:lnTo>
                  <a:pt x="106" y="71"/>
                </a:lnTo>
                <a:lnTo>
                  <a:pt x="87" y="71"/>
                </a:lnTo>
                <a:lnTo>
                  <a:pt x="87" y="31"/>
                </a:lnTo>
                <a:lnTo>
                  <a:pt x="87" y="31"/>
                </a:lnTo>
                <a:lnTo>
                  <a:pt x="106" y="31"/>
                </a:lnTo>
                <a:lnTo>
                  <a:pt x="106" y="0"/>
                </a:lnTo>
                <a:close/>
                <a:moveTo>
                  <a:pt x="47" y="213"/>
                </a:moveTo>
                <a:lnTo>
                  <a:pt x="78" y="213"/>
                </a:lnTo>
                <a:lnTo>
                  <a:pt x="78" y="194"/>
                </a:lnTo>
                <a:lnTo>
                  <a:pt x="78" y="154"/>
                </a:lnTo>
                <a:lnTo>
                  <a:pt x="78" y="130"/>
                </a:lnTo>
                <a:lnTo>
                  <a:pt x="56" y="130"/>
                </a:lnTo>
                <a:lnTo>
                  <a:pt x="56" y="130"/>
                </a:lnTo>
                <a:lnTo>
                  <a:pt x="56" y="90"/>
                </a:lnTo>
                <a:lnTo>
                  <a:pt x="78" y="90"/>
                </a:lnTo>
                <a:lnTo>
                  <a:pt x="78" y="0"/>
                </a:lnTo>
                <a:lnTo>
                  <a:pt x="47" y="0"/>
                </a:lnTo>
                <a:lnTo>
                  <a:pt x="47" y="31"/>
                </a:lnTo>
                <a:lnTo>
                  <a:pt x="66" y="31"/>
                </a:lnTo>
                <a:lnTo>
                  <a:pt x="66" y="71"/>
                </a:lnTo>
                <a:lnTo>
                  <a:pt x="47" y="71"/>
                </a:lnTo>
                <a:lnTo>
                  <a:pt x="47" y="213"/>
                </a:lnTo>
                <a:close/>
                <a:moveTo>
                  <a:pt x="0" y="213"/>
                </a:moveTo>
                <a:lnTo>
                  <a:pt x="47" y="213"/>
                </a:lnTo>
                <a:lnTo>
                  <a:pt x="47" y="71"/>
                </a:lnTo>
                <a:lnTo>
                  <a:pt x="26" y="71"/>
                </a:lnTo>
                <a:lnTo>
                  <a:pt x="26" y="31"/>
                </a:lnTo>
                <a:lnTo>
                  <a:pt x="26" y="31"/>
                </a:lnTo>
                <a:lnTo>
                  <a:pt x="47" y="31"/>
                </a:lnTo>
                <a:lnTo>
                  <a:pt x="47" y="0"/>
                </a:lnTo>
                <a:lnTo>
                  <a:pt x="0" y="0"/>
                </a:lnTo>
                <a:lnTo>
                  <a:pt x="0" y="2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rgbClr val="FF0000"/>
              </a:solidFill>
            </a:endParaRPr>
          </a:p>
        </p:txBody>
      </p:sp>
      <p:sp>
        <p:nvSpPr>
          <p:cNvPr id="58" name="Freeform 111"/>
          <p:cNvSpPr>
            <a:spLocks/>
          </p:cNvSpPr>
          <p:nvPr/>
        </p:nvSpPr>
        <p:spPr bwMode="auto">
          <a:xfrm>
            <a:off x="7608361" y="2700994"/>
            <a:ext cx="217682" cy="297396"/>
          </a:xfrm>
          <a:custGeom>
            <a:avLst/>
            <a:gdLst>
              <a:gd name="T0" fmla="*/ 65 w 120"/>
              <a:gd name="T1" fmla="*/ 31 h 164"/>
              <a:gd name="T2" fmla="*/ 65 w 120"/>
              <a:gd name="T3" fmla="*/ 31 h 164"/>
              <a:gd name="T4" fmla="*/ 65 w 120"/>
              <a:gd name="T5" fmla="*/ 131 h 164"/>
              <a:gd name="T6" fmla="*/ 44 w 120"/>
              <a:gd name="T7" fmla="*/ 153 h 164"/>
              <a:gd name="T8" fmla="*/ 15 w 120"/>
              <a:gd name="T9" fmla="*/ 137 h 164"/>
              <a:gd name="T10" fmla="*/ 20 w 120"/>
              <a:gd name="T11" fmla="*/ 137 h 164"/>
              <a:gd name="T12" fmla="*/ 20 w 120"/>
              <a:gd name="T13" fmla="*/ 129 h 164"/>
              <a:gd name="T14" fmla="*/ 0 w 120"/>
              <a:gd name="T15" fmla="*/ 129 h 164"/>
              <a:gd name="T16" fmla="*/ 0 w 120"/>
              <a:gd name="T17" fmla="*/ 137 h 164"/>
              <a:gd name="T18" fmla="*/ 6 w 120"/>
              <a:gd name="T19" fmla="*/ 137 h 164"/>
              <a:gd name="T20" fmla="*/ 41 w 120"/>
              <a:gd name="T21" fmla="*/ 163 h 164"/>
              <a:gd name="T22" fmla="*/ 75 w 120"/>
              <a:gd name="T23" fmla="*/ 129 h 164"/>
              <a:gd name="T24" fmla="*/ 74 w 120"/>
              <a:gd name="T25" fmla="*/ 31 h 164"/>
              <a:gd name="T26" fmla="*/ 92 w 120"/>
              <a:gd name="T27" fmla="*/ 10 h 164"/>
              <a:gd name="T28" fmla="*/ 110 w 120"/>
              <a:gd name="T29" fmla="*/ 32 h 164"/>
              <a:gd name="T30" fmla="*/ 110 w 120"/>
              <a:gd name="T31" fmla="*/ 142 h 164"/>
              <a:gd name="T32" fmla="*/ 120 w 120"/>
              <a:gd name="T33" fmla="*/ 142 h 164"/>
              <a:gd name="T34" fmla="*/ 119 w 120"/>
              <a:gd name="T35" fmla="*/ 30 h 164"/>
              <a:gd name="T36" fmla="*/ 93 w 120"/>
              <a:gd name="T37" fmla="*/ 1 h 164"/>
              <a:gd name="T38" fmla="*/ 65 w 120"/>
              <a:gd name="T39" fmla="*/ 3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0" h="164">
                <a:moveTo>
                  <a:pt x="65" y="31"/>
                </a:moveTo>
                <a:cubicBezTo>
                  <a:pt x="65" y="31"/>
                  <a:pt x="65" y="31"/>
                  <a:pt x="65" y="31"/>
                </a:cubicBezTo>
                <a:cubicBezTo>
                  <a:pt x="65" y="31"/>
                  <a:pt x="65" y="130"/>
                  <a:pt x="65" y="131"/>
                </a:cubicBezTo>
                <a:cubicBezTo>
                  <a:pt x="65" y="142"/>
                  <a:pt x="55" y="150"/>
                  <a:pt x="44" y="153"/>
                </a:cubicBezTo>
                <a:cubicBezTo>
                  <a:pt x="34" y="156"/>
                  <a:pt x="13" y="151"/>
                  <a:pt x="15" y="137"/>
                </a:cubicBezTo>
                <a:cubicBezTo>
                  <a:pt x="20" y="137"/>
                  <a:pt x="20" y="137"/>
                  <a:pt x="20" y="137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37"/>
                  <a:pt x="0" y="137"/>
                  <a:pt x="0" y="137"/>
                </a:cubicBezTo>
                <a:cubicBezTo>
                  <a:pt x="6" y="137"/>
                  <a:pt x="6" y="137"/>
                  <a:pt x="6" y="137"/>
                </a:cubicBezTo>
                <a:cubicBezTo>
                  <a:pt x="5" y="155"/>
                  <a:pt x="25" y="164"/>
                  <a:pt x="41" y="163"/>
                </a:cubicBezTo>
                <a:cubicBezTo>
                  <a:pt x="59" y="162"/>
                  <a:pt x="75" y="146"/>
                  <a:pt x="75" y="129"/>
                </a:cubicBezTo>
                <a:cubicBezTo>
                  <a:pt x="75" y="127"/>
                  <a:pt x="74" y="32"/>
                  <a:pt x="74" y="31"/>
                </a:cubicBezTo>
                <a:cubicBezTo>
                  <a:pt x="74" y="21"/>
                  <a:pt x="80" y="10"/>
                  <a:pt x="92" y="10"/>
                </a:cubicBezTo>
                <a:cubicBezTo>
                  <a:pt x="104" y="10"/>
                  <a:pt x="110" y="21"/>
                  <a:pt x="110" y="32"/>
                </a:cubicBezTo>
                <a:cubicBezTo>
                  <a:pt x="110" y="33"/>
                  <a:pt x="110" y="142"/>
                  <a:pt x="110" y="142"/>
                </a:cubicBezTo>
                <a:cubicBezTo>
                  <a:pt x="110" y="148"/>
                  <a:pt x="120" y="148"/>
                  <a:pt x="120" y="142"/>
                </a:cubicBezTo>
                <a:cubicBezTo>
                  <a:pt x="120" y="142"/>
                  <a:pt x="120" y="31"/>
                  <a:pt x="119" y="30"/>
                </a:cubicBezTo>
                <a:cubicBezTo>
                  <a:pt x="119" y="15"/>
                  <a:pt x="108" y="2"/>
                  <a:pt x="93" y="1"/>
                </a:cubicBezTo>
                <a:cubicBezTo>
                  <a:pt x="76" y="0"/>
                  <a:pt x="65" y="15"/>
                  <a:pt x="65" y="3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9" name="Freeform 112"/>
          <p:cNvSpPr>
            <a:spLocks/>
          </p:cNvSpPr>
          <p:nvPr/>
        </p:nvSpPr>
        <p:spPr bwMode="auto">
          <a:xfrm>
            <a:off x="7581534" y="2772277"/>
            <a:ext cx="90445" cy="154064"/>
          </a:xfrm>
          <a:custGeom>
            <a:avLst/>
            <a:gdLst>
              <a:gd name="T0" fmla="*/ 15 w 50"/>
              <a:gd name="T1" fmla="*/ 85 h 85"/>
              <a:gd name="T2" fmla="*/ 35 w 50"/>
              <a:gd name="T3" fmla="*/ 85 h 85"/>
              <a:gd name="T4" fmla="*/ 41 w 50"/>
              <a:gd name="T5" fmla="*/ 85 h 85"/>
              <a:gd name="T6" fmla="*/ 50 w 50"/>
              <a:gd name="T7" fmla="*/ 0 h 85"/>
              <a:gd name="T8" fmla="*/ 25 w 50"/>
              <a:gd name="T9" fmla="*/ 7 h 85"/>
              <a:gd name="T10" fmla="*/ 0 w 50"/>
              <a:gd name="T11" fmla="*/ 0 h 85"/>
              <a:gd name="T12" fmla="*/ 8 w 50"/>
              <a:gd name="T13" fmla="*/ 85 h 85"/>
              <a:gd name="T14" fmla="*/ 15 w 50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0" h="85">
                <a:moveTo>
                  <a:pt x="15" y="85"/>
                </a:moveTo>
                <a:cubicBezTo>
                  <a:pt x="35" y="85"/>
                  <a:pt x="35" y="85"/>
                  <a:pt x="35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4"/>
                  <a:pt x="34" y="7"/>
                  <a:pt x="25" y="7"/>
                </a:cubicBezTo>
                <a:cubicBezTo>
                  <a:pt x="16" y="7"/>
                  <a:pt x="7" y="4"/>
                  <a:pt x="0" y="0"/>
                </a:cubicBezTo>
                <a:cubicBezTo>
                  <a:pt x="8" y="85"/>
                  <a:pt x="8" y="85"/>
                  <a:pt x="8" y="85"/>
                </a:cubicBezTo>
                <a:lnTo>
                  <a:pt x="15" y="8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0" name="Freeform 113"/>
          <p:cNvSpPr>
            <a:spLocks/>
          </p:cNvSpPr>
          <p:nvPr/>
        </p:nvSpPr>
        <p:spPr bwMode="auto">
          <a:xfrm>
            <a:off x="7568503" y="2674167"/>
            <a:ext cx="114207" cy="101176"/>
          </a:xfrm>
          <a:custGeom>
            <a:avLst/>
            <a:gdLst>
              <a:gd name="T0" fmla="*/ 0 w 63"/>
              <a:gd name="T1" fmla="*/ 32 h 56"/>
              <a:gd name="T2" fmla="*/ 3 w 63"/>
              <a:gd name="T3" fmla="*/ 44 h 56"/>
              <a:gd name="T4" fmla="*/ 5 w 63"/>
              <a:gd name="T5" fmla="*/ 46 h 56"/>
              <a:gd name="T6" fmla="*/ 7 w 63"/>
              <a:gd name="T7" fmla="*/ 48 h 56"/>
              <a:gd name="T8" fmla="*/ 7 w 63"/>
              <a:gd name="T9" fmla="*/ 48 h 56"/>
              <a:gd name="T10" fmla="*/ 7 w 63"/>
              <a:gd name="T11" fmla="*/ 49 h 56"/>
              <a:gd name="T12" fmla="*/ 31 w 63"/>
              <a:gd name="T13" fmla="*/ 56 h 56"/>
              <a:gd name="T14" fmla="*/ 32 w 63"/>
              <a:gd name="T15" fmla="*/ 56 h 56"/>
              <a:gd name="T16" fmla="*/ 32 w 63"/>
              <a:gd name="T17" fmla="*/ 56 h 56"/>
              <a:gd name="T18" fmla="*/ 56 w 63"/>
              <a:gd name="T19" fmla="*/ 49 h 56"/>
              <a:gd name="T20" fmla="*/ 57 w 63"/>
              <a:gd name="T21" fmla="*/ 48 h 56"/>
              <a:gd name="T22" fmla="*/ 57 w 63"/>
              <a:gd name="T23" fmla="*/ 48 h 56"/>
              <a:gd name="T24" fmla="*/ 59 w 63"/>
              <a:gd name="T25" fmla="*/ 46 h 56"/>
              <a:gd name="T26" fmla="*/ 60 w 63"/>
              <a:gd name="T27" fmla="*/ 44 h 56"/>
              <a:gd name="T28" fmla="*/ 63 w 63"/>
              <a:gd name="T29" fmla="*/ 32 h 56"/>
              <a:gd name="T30" fmla="*/ 32 w 63"/>
              <a:gd name="T31" fmla="*/ 0 h 56"/>
              <a:gd name="T32" fmla="*/ 0 w 63"/>
              <a:gd name="T33" fmla="*/ 3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" h="56">
                <a:moveTo>
                  <a:pt x="0" y="32"/>
                </a:moveTo>
                <a:cubicBezTo>
                  <a:pt x="0" y="36"/>
                  <a:pt x="1" y="40"/>
                  <a:pt x="3" y="44"/>
                </a:cubicBezTo>
                <a:cubicBezTo>
                  <a:pt x="4" y="45"/>
                  <a:pt x="4" y="45"/>
                  <a:pt x="5" y="46"/>
                </a:cubicBezTo>
                <a:cubicBezTo>
                  <a:pt x="6" y="47"/>
                  <a:pt x="6" y="48"/>
                  <a:pt x="7" y="48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8"/>
                  <a:pt x="7" y="49"/>
                  <a:pt x="7" y="49"/>
                </a:cubicBezTo>
                <a:cubicBezTo>
                  <a:pt x="14" y="53"/>
                  <a:pt x="22" y="56"/>
                  <a:pt x="31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41" y="56"/>
                  <a:pt x="50" y="53"/>
                  <a:pt x="56" y="49"/>
                </a:cubicBezTo>
                <a:cubicBezTo>
                  <a:pt x="57" y="49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8" y="48"/>
                  <a:pt x="58" y="47"/>
                  <a:pt x="59" y="46"/>
                </a:cubicBezTo>
                <a:cubicBezTo>
                  <a:pt x="59" y="45"/>
                  <a:pt x="60" y="45"/>
                  <a:pt x="60" y="44"/>
                </a:cubicBezTo>
                <a:cubicBezTo>
                  <a:pt x="62" y="40"/>
                  <a:pt x="63" y="36"/>
                  <a:pt x="63" y="32"/>
                </a:cubicBezTo>
                <a:cubicBezTo>
                  <a:pt x="63" y="14"/>
                  <a:pt x="49" y="0"/>
                  <a:pt x="32" y="0"/>
                </a:cubicBezTo>
                <a:cubicBezTo>
                  <a:pt x="15" y="0"/>
                  <a:pt x="0" y="14"/>
                  <a:pt x="0" y="3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1" name="Freeform 115"/>
          <p:cNvSpPr>
            <a:spLocks/>
          </p:cNvSpPr>
          <p:nvPr/>
        </p:nvSpPr>
        <p:spPr bwMode="auto">
          <a:xfrm>
            <a:off x="6863733" y="4075512"/>
            <a:ext cx="49055" cy="61319"/>
          </a:xfrm>
          <a:custGeom>
            <a:avLst/>
            <a:gdLst>
              <a:gd name="T0" fmla="*/ 64 w 64"/>
              <a:gd name="T1" fmla="*/ 0 h 80"/>
              <a:gd name="T2" fmla="*/ 0 w 64"/>
              <a:gd name="T3" fmla="*/ 0 h 80"/>
              <a:gd name="T4" fmla="*/ 0 w 64"/>
              <a:gd name="T5" fmla="*/ 28 h 80"/>
              <a:gd name="T6" fmla="*/ 64 w 64"/>
              <a:gd name="T7" fmla="*/ 80 h 80"/>
              <a:gd name="T8" fmla="*/ 64 w 64"/>
              <a:gd name="T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80">
                <a:moveTo>
                  <a:pt x="64" y="0"/>
                </a:moveTo>
                <a:lnTo>
                  <a:pt x="0" y="0"/>
                </a:lnTo>
                <a:lnTo>
                  <a:pt x="0" y="28"/>
                </a:lnTo>
                <a:lnTo>
                  <a:pt x="64" y="80"/>
                </a:lnTo>
                <a:lnTo>
                  <a:pt x="6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2" name="Freeform 116"/>
          <p:cNvSpPr>
            <a:spLocks/>
          </p:cNvSpPr>
          <p:nvPr/>
        </p:nvSpPr>
        <p:spPr bwMode="auto">
          <a:xfrm>
            <a:off x="6711969" y="4127633"/>
            <a:ext cx="200819" cy="196220"/>
          </a:xfrm>
          <a:custGeom>
            <a:avLst/>
            <a:gdLst>
              <a:gd name="T0" fmla="*/ 262 w 262"/>
              <a:gd name="T1" fmla="*/ 135 h 256"/>
              <a:gd name="T2" fmla="*/ 262 w 262"/>
              <a:gd name="T3" fmla="*/ 107 h 256"/>
              <a:gd name="T4" fmla="*/ 198 w 262"/>
              <a:gd name="T5" fmla="*/ 55 h 256"/>
              <a:gd name="T6" fmla="*/ 130 w 262"/>
              <a:gd name="T7" fmla="*/ 0 h 256"/>
              <a:gd name="T8" fmla="*/ 0 w 262"/>
              <a:gd name="T9" fmla="*/ 107 h 256"/>
              <a:gd name="T10" fmla="*/ 0 w 262"/>
              <a:gd name="T11" fmla="*/ 256 h 256"/>
              <a:gd name="T12" fmla="*/ 83 w 262"/>
              <a:gd name="T13" fmla="*/ 256 h 256"/>
              <a:gd name="T14" fmla="*/ 83 w 262"/>
              <a:gd name="T15" fmla="*/ 109 h 256"/>
              <a:gd name="T16" fmla="*/ 180 w 262"/>
              <a:gd name="T17" fmla="*/ 109 h 256"/>
              <a:gd name="T18" fmla="*/ 180 w 262"/>
              <a:gd name="T19" fmla="*/ 256 h 256"/>
              <a:gd name="T20" fmla="*/ 262 w 262"/>
              <a:gd name="T21" fmla="*/ 256 h 256"/>
              <a:gd name="T22" fmla="*/ 262 w 262"/>
              <a:gd name="T23" fmla="*/ 135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2" h="256">
                <a:moveTo>
                  <a:pt x="262" y="135"/>
                </a:moveTo>
                <a:lnTo>
                  <a:pt x="262" y="107"/>
                </a:lnTo>
                <a:lnTo>
                  <a:pt x="198" y="55"/>
                </a:lnTo>
                <a:lnTo>
                  <a:pt x="130" y="0"/>
                </a:lnTo>
                <a:lnTo>
                  <a:pt x="0" y="107"/>
                </a:lnTo>
                <a:lnTo>
                  <a:pt x="0" y="256"/>
                </a:lnTo>
                <a:lnTo>
                  <a:pt x="83" y="256"/>
                </a:lnTo>
                <a:lnTo>
                  <a:pt x="83" y="109"/>
                </a:lnTo>
                <a:lnTo>
                  <a:pt x="180" y="109"/>
                </a:lnTo>
                <a:lnTo>
                  <a:pt x="180" y="256"/>
                </a:lnTo>
                <a:lnTo>
                  <a:pt x="262" y="256"/>
                </a:lnTo>
                <a:lnTo>
                  <a:pt x="262" y="13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3" name="Freeform 117"/>
          <p:cNvSpPr>
            <a:spLocks/>
          </p:cNvSpPr>
          <p:nvPr/>
        </p:nvSpPr>
        <p:spPr bwMode="auto">
          <a:xfrm>
            <a:off x="6662914" y="4064781"/>
            <a:ext cx="298929" cy="154064"/>
          </a:xfrm>
          <a:custGeom>
            <a:avLst/>
            <a:gdLst>
              <a:gd name="T0" fmla="*/ 64 w 390"/>
              <a:gd name="T1" fmla="*/ 177 h 201"/>
              <a:gd name="T2" fmla="*/ 194 w 390"/>
              <a:gd name="T3" fmla="*/ 68 h 201"/>
              <a:gd name="T4" fmla="*/ 262 w 390"/>
              <a:gd name="T5" fmla="*/ 123 h 201"/>
              <a:gd name="T6" fmla="*/ 326 w 390"/>
              <a:gd name="T7" fmla="*/ 177 h 201"/>
              <a:gd name="T8" fmla="*/ 357 w 390"/>
              <a:gd name="T9" fmla="*/ 201 h 201"/>
              <a:gd name="T10" fmla="*/ 390 w 390"/>
              <a:gd name="T11" fmla="*/ 158 h 201"/>
              <a:gd name="T12" fmla="*/ 326 w 390"/>
              <a:gd name="T13" fmla="*/ 108 h 201"/>
              <a:gd name="T14" fmla="*/ 262 w 390"/>
              <a:gd name="T15" fmla="*/ 56 h 201"/>
              <a:gd name="T16" fmla="*/ 194 w 390"/>
              <a:gd name="T17" fmla="*/ 0 h 201"/>
              <a:gd name="T18" fmla="*/ 0 w 390"/>
              <a:gd name="T19" fmla="*/ 158 h 201"/>
              <a:gd name="T20" fmla="*/ 33 w 390"/>
              <a:gd name="T21" fmla="*/ 201 h 201"/>
              <a:gd name="T22" fmla="*/ 64 w 390"/>
              <a:gd name="T23" fmla="*/ 177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0" h="201">
                <a:moveTo>
                  <a:pt x="64" y="177"/>
                </a:moveTo>
                <a:lnTo>
                  <a:pt x="194" y="68"/>
                </a:lnTo>
                <a:lnTo>
                  <a:pt x="262" y="123"/>
                </a:lnTo>
                <a:lnTo>
                  <a:pt x="326" y="177"/>
                </a:lnTo>
                <a:lnTo>
                  <a:pt x="357" y="201"/>
                </a:lnTo>
                <a:lnTo>
                  <a:pt x="390" y="158"/>
                </a:lnTo>
                <a:lnTo>
                  <a:pt x="326" y="108"/>
                </a:lnTo>
                <a:lnTo>
                  <a:pt x="262" y="56"/>
                </a:lnTo>
                <a:lnTo>
                  <a:pt x="194" y="0"/>
                </a:lnTo>
                <a:lnTo>
                  <a:pt x="0" y="158"/>
                </a:lnTo>
                <a:lnTo>
                  <a:pt x="33" y="201"/>
                </a:lnTo>
                <a:lnTo>
                  <a:pt x="64" y="17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4" name="Freeform 27"/>
          <p:cNvSpPr>
            <a:spLocks noEditPoints="1"/>
          </p:cNvSpPr>
          <p:nvPr/>
        </p:nvSpPr>
        <p:spPr bwMode="auto">
          <a:xfrm>
            <a:off x="6272424" y="4820284"/>
            <a:ext cx="123404" cy="257539"/>
          </a:xfrm>
          <a:custGeom>
            <a:avLst/>
            <a:gdLst>
              <a:gd name="T0" fmla="*/ 34 w 68"/>
              <a:gd name="T1" fmla="*/ 122 h 142"/>
              <a:gd name="T2" fmla="*/ 67 w 68"/>
              <a:gd name="T3" fmla="*/ 138 h 142"/>
              <a:gd name="T4" fmla="*/ 68 w 68"/>
              <a:gd name="T5" fmla="*/ 138 h 142"/>
              <a:gd name="T6" fmla="*/ 68 w 68"/>
              <a:gd name="T7" fmla="*/ 31 h 142"/>
              <a:gd name="T8" fmla="*/ 66 w 68"/>
              <a:gd name="T9" fmla="*/ 15 h 142"/>
              <a:gd name="T10" fmla="*/ 34 w 68"/>
              <a:gd name="T11" fmla="*/ 0 h 142"/>
              <a:gd name="T12" fmla="*/ 34 w 68"/>
              <a:gd name="T13" fmla="*/ 19 h 142"/>
              <a:gd name="T14" fmla="*/ 57 w 68"/>
              <a:gd name="T15" fmla="*/ 23 h 142"/>
              <a:gd name="T16" fmla="*/ 58 w 68"/>
              <a:gd name="T17" fmla="*/ 26 h 142"/>
              <a:gd name="T18" fmla="*/ 56 w 68"/>
              <a:gd name="T19" fmla="*/ 27 h 142"/>
              <a:gd name="T20" fmla="*/ 55 w 68"/>
              <a:gd name="T21" fmla="*/ 27 h 142"/>
              <a:gd name="T22" fmla="*/ 51 w 68"/>
              <a:gd name="T23" fmla="*/ 25 h 142"/>
              <a:gd name="T24" fmla="*/ 34 w 68"/>
              <a:gd name="T25" fmla="*/ 23 h 142"/>
              <a:gd name="T26" fmla="*/ 34 w 68"/>
              <a:gd name="T27" fmla="*/ 38 h 142"/>
              <a:gd name="T28" fmla="*/ 57 w 68"/>
              <a:gd name="T29" fmla="*/ 43 h 142"/>
              <a:gd name="T30" fmla="*/ 58 w 68"/>
              <a:gd name="T31" fmla="*/ 45 h 142"/>
              <a:gd name="T32" fmla="*/ 56 w 68"/>
              <a:gd name="T33" fmla="*/ 46 h 142"/>
              <a:gd name="T34" fmla="*/ 55 w 68"/>
              <a:gd name="T35" fmla="*/ 46 h 142"/>
              <a:gd name="T36" fmla="*/ 51 w 68"/>
              <a:gd name="T37" fmla="*/ 44 h 142"/>
              <a:gd name="T38" fmla="*/ 34 w 68"/>
              <a:gd name="T39" fmla="*/ 42 h 142"/>
              <a:gd name="T40" fmla="*/ 34 w 68"/>
              <a:gd name="T41" fmla="*/ 57 h 142"/>
              <a:gd name="T42" fmla="*/ 57 w 68"/>
              <a:gd name="T43" fmla="*/ 62 h 142"/>
              <a:gd name="T44" fmla="*/ 58 w 68"/>
              <a:gd name="T45" fmla="*/ 64 h 142"/>
              <a:gd name="T46" fmla="*/ 56 w 68"/>
              <a:gd name="T47" fmla="*/ 65 h 142"/>
              <a:gd name="T48" fmla="*/ 55 w 68"/>
              <a:gd name="T49" fmla="*/ 65 h 142"/>
              <a:gd name="T50" fmla="*/ 51 w 68"/>
              <a:gd name="T51" fmla="*/ 63 h 142"/>
              <a:gd name="T52" fmla="*/ 34 w 68"/>
              <a:gd name="T53" fmla="*/ 61 h 142"/>
              <a:gd name="T54" fmla="*/ 34 w 68"/>
              <a:gd name="T55" fmla="*/ 122 h 142"/>
              <a:gd name="T56" fmla="*/ 1 w 68"/>
              <a:gd name="T57" fmla="*/ 138 h 142"/>
              <a:gd name="T58" fmla="*/ 34 w 68"/>
              <a:gd name="T59" fmla="*/ 122 h 142"/>
              <a:gd name="T60" fmla="*/ 34 w 68"/>
              <a:gd name="T61" fmla="*/ 61 h 142"/>
              <a:gd name="T62" fmla="*/ 17 w 68"/>
              <a:gd name="T63" fmla="*/ 63 h 142"/>
              <a:gd name="T64" fmla="*/ 13 w 68"/>
              <a:gd name="T65" fmla="*/ 65 h 142"/>
              <a:gd name="T66" fmla="*/ 10 w 68"/>
              <a:gd name="T67" fmla="*/ 64 h 142"/>
              <a:gd name="T68" fmla="*/ 11 w 68"/>
              <a:gd name="T69" fmla="*/ 62 h 142"/>
              <a:gd name="T70" fmla="*/ 11 w 68"/>
              <a:gd name="T71" fmla="*/ 62 h 142"/>
              <a:gd name="T72" fmla="*/ 34 w 68"/>
              <a:gd name="T73" fmla="*/ 57 h 142"/>
              <a:gd name="T74" fmla="*/ 34 w 68"/>
              <a:gd name="T75" fmla="*/ 42 h 142"/>
              <a:gd name="T76" fmla="*/ 17 w 68"/>
              <a:gd name="T77" fmla="*/ 44 h 142"/>
              <a:gd name="T78" fmla="*/ 13 w 68"/>
              <a:gd name="T79" fmla="*/ 46 h 142"/>
              <a:gd name="T80" fmla="*/ 10 w 68"/>
              <a:gd name="T81" fmla="*/ 45 h 142"/>
              <a:gd name="T82" fmla="*/ 11 w 68"/>
              <a:gd name="T83" fmla="*/ 43 h 142"/>
              <a:gd name="T84" fmla="*/ 11 w 68"/>
              <a:gd name="T85" fmla="*/ 43 h 142"/>
              <a:gd name="T86" fmla="*/ 34 w 68"/>
              <a:gd name="T87" fmla="*/ 38 h 142"/>
              <a:gd name="T88" fmla="*/ 34 w 68"/>
              <a:gd name="T89" fmla="*/ 23 h 142"/>
              <a:gd name="T90" fmla="*/ 17 w 68"/>
              <a:gd name="T91" fmla="*/ 25 h 142"/>
              <a:gd name="T92" fmla="*/ 13 w 68"/>
              <a:gd name="T93" fmla="*/ 27 h 142"/>
              <a:gd name="T94" fmla="*/ 10 w 68"/>
              <a:gd name="T95" fmla="*/ 26 h 142"/>
              <a:gd name="T96" fmla="*/ 11 w 68"/>
              <a:gd name="T97" fmla="*/ 23 h 142"/>
              <a:gd name="T98" fmla="*/ 11 w 68"/>
              <a:gd name="T99" fmla="*/ 23 h 142"/>
              <a:gd name="T100" fmla="*/ 34 w 68"/>
              <a:gd name="T101" fmla="*/ 19 h 142"/>
              <a:gd name="T102" fmla="*/ 34 w 68"/>
              <a:gd name="T103" fmla="*/ 0 h 142"/>
              <a:gd name="T104" fmla="*/ 2 w 68"/>
              <a:gd name="T105" fmla="*/ 15 h 142"/>
              <a:gd name="T106" fmla="*/ 0 w 68"/>
              <a:gd name="T107" fmla="*/ 31 h 142"/>
              <a:gd name="T108" fmla="*/ 0 w 68"/>
              <a:gd name="T109" fmla="*/ 138 h 142"/>
              <a:gd name="T110" fmla="*/ 1 w 68"/>
              <a:gd name="T111" fmla="*/ 13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8" h="142">
                <a:moveTo>
                  <a:pt x="34" y="122"/>
                </a:moveTo>
                <a:cubicBezTo>
                  <a:pt x="50" y="122"/>
                  <a:pt x="63" y="126"/>
                  <a:pt x="67" y="138"/>
                </a:cubicBezTo>
                <a:cubicBezTo>
                  <a:pt x="68" y="142"/>
                  <a:pt x="68" y="142"/>
                  <a:pt x="68" y="138"/>
                </a:cubicBezTo>
                <a:cubicBezTo>
                  <a:pt x="68" y="116"/>
                  <a:pt x="68" y="53"/>
                  <a:pt x="68" y="31"/>
                </a:cubicBezTo>
                <a:cubicBezTo>
                  <a:pt x="68" y="26"/>
                  <a:pt x="68" y="19"/>
                  <a:pt x="66" y="15"/>
                </a:cubicBezTo>
                <a:cubicBezTo>
                  <a:pt x="62" y="3"/>
                  <a:pt x="49" y="0"/>
                  <a:pt x="34" y="0"/>
                </a:cubicBezTo>
                <a:cubicBezTo>
                  <a:pt x="34" y="19"/>
                  <a:pt x="34" y="19"/>
                  <a:pt x="34" y="19"/>
                </a:cubicBezTo>
                <a:cubicBezTo>
                  <a:pt x="44" y="19"/>
                  <a:pt x="51" y="21"/>
                  <a:pt x="57" y="23"/>
                </a:cubicBezTo>
                <a:cubicBezTo>
                  <a:pt x="58" y="24"/>
                  <a:pt x="58" y="25"/>
                  <a:pt x="58" y="26"/>
                </a:cubicBezTo>
                <a:cubicBezTo>
                  <a:pt x="58" y="27"/>
                  <a:pt x="57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4" y="26"/>
                  <a:pt x="52" y="26"/>
                  <a:pt x="51" y="25"/>
                </a:cubicBezTo>
                <a:cubicBezTo>
                  <a:pt x="46" y="24"/>
                  <a:pt x="41" y="23"/>
                  <a:pt x="34" y="23"/>
                </a:cubicBezTo>
                <a:cubicBezTo>
                  <a:pt x="34" y="38"/>
                  <a:pt x="34" y="38"/>
                  <a:pt x="34" y="38"/>
                </a:cubicBezTo>
                <a:cubicBezTo>
                  <a:pt x="44" y="38"/>
                  <a:pt x="51" y="40"/>
                  <a:pt x="57" y="43"/>
                </a:cubicBezTo>
                <a:cubicBezTo>
                  <a:pt x="58" y="43"/>
                  <a:pt x="58" y="44"/>
                  <a:pt x="58" y="45"/>
                </a:cubicBezTo>
                <a:cubicBezTo>
                  <a:pt x="58" y="46"/>
                  <a:pt x="57" y="46"/>
                  <a:pt x="56" y="46"/>
                </a:cubicBezTo>
                <a:cubicBezTo>
                  <a:pt x="56" y="46"/>
                  <a:pt x="56" y="46"/>
                  <a:pt x="55" y="46"/>
                </a:cubicBezTo>
                <a:cubicBezTo>
                  <a:pt x="54" y="45"/>
                  <a:pt x="52" y="45"/>
                  <a:pt x="51" y="44"/>
                </a:cubicBezTo>
                <a:cubicBezTo>
                  <a:pt x="46" y="43"/>
                  <a:pt x="41" y="42"/>
                  <a:pt x="34" y="42"/>
                </a:cubicBezTo>
                <a:cubicBezTo>
                  <a:pt x="34" y="57"/>
                  <a:pt x="34" y="57"/>
                  <a:pt x="34" y="57"/>
                </a:cubicBezTo>
                <a:cubicBezTo>
                  <a:pt x="44" y="57"/>
                  <a:pt x="51" y="59"/>
                  <a:pt x="57" y="62"/>
                </a:cubicBezTo>
                <a:cubicBezTo>
                  <a:pt x="58" y="62"/>
                  <a:pt x="58" y="63"/>
                  <a:pt x="58" y="64"/>
                </a:cubicBezTo>
                <a:cubicBezTo>
                  <a:pt x="58" y="65"/>
                  <a:pt x="57" y="65"/>
                  <a:pt x="56" y="65"/>
                </a:cubicBezTo>
                <a:cubicBezTo>
                  <a:pt x="56" y="65"/>
                  <a:pt x="56" y="65"/>
                  <a:pt x="55" y="65"/>
                </a:cubicBezTo>
                <a:cubicBezTo>
                  <a:pt x="54" y="64"/>
                  <a:pt x="52" y="64"/>
                  <a:pt x="51" y="63"/>
                </a:cubicBezTo>
                <a:cubicBezTo>
                  <a:pt x="46" y="62"/>
                  <a:pt x="41" y="61"/>
                  <a:pt x="34" y="61"/>
                </a:cubicBezTo>
                <a:lnTo>
                  <a:pt x="34" y="122"/>
                </a:lnTo>
                <a:close/>
                <a:moveTo>
                  <a:pt x="1" y="138"/>
                </a:moveTo>
                <a:cubicBezTo>
                  <a:pt x="5" y="126"/>
                  <a:pt x="18" y="122"/>
                  <a:pt x="34" y="122"/>
                </a:cubicBezTo>
                <a:cubicBezTo>
                  <a:pt x="34" y="61"/>
                  <a:pt x="34" y="61"/>
                  <a:pt x="34" y="61"/>
                </a:cubicBezTo>
                <a:cubicBezTo>
                  <a:pt x="27" y="61"/>
                  <a:pt x="22" y="62"/>
                  <a:pt x="17" y="63"/>
                </a:cubicBezTo>
                <a:cubicBezTo>
                  <a:pt x="16" y="64"/>
                  <a:pt x="14" y="64"/>
                  <a:pt x="13" y="65"/>
                </a:cubicBezTo>
                <a:cubicBezTo>
                  <a:pt x="12" y="66"/>
                  <a:pt x="10" y="65"/>
                  <a:pt x="10" y="64"/>
                </a:cubicBezTo>
                <a:cubicBezTo>
                  <a:pt x="9" y="63"/>
                  <a:pt x="10" y="62"/>
                  <a:pt x="11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17" y="59"/>
                  <a:pt x="24" y="57"/>
                  <a:pt x="34" y="57"/>
                </a:cubicBezTo>
                <a:cubicBezTo>
                  <a:pt x="34" y="42"/>
                  <a:pt x="34" y="42"/>
                  <a:pt x="34" y="42"/>
                </a:cubicBezTo>
                <a:cubicBezTo>
                  <a:pt x="27" y="42"/>
                  <a:pt x="22" y="43"/>
                  <a:pt x="17" y="44"/>
                </a:cubicBezTo>
                <a:cubicBezTo>
                  <a:pt x="16" y="45"/>
                  <a:pt x="14" y="45"/>
                  <a:pt x="13" y="46"/>
                </a:cubicBezTo>
                <a:cubicBezTo>
                  <a:pt x="12" y="47"/>
                  <a:pt x="10" y="46"/>
                  <a:pt x="10" y="45"/>
                </a:cubicBezTo>
                <a:cubicBezTo>
                  <a:pt x="9" y="44"/>
                  <a:pt x="10" y="43"/>
                  <a:pt x="11" y="43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40"/>
                  <a:pt x="24" y="38"/>
                  <a:pt x="34" y="38"/>
                </a:cubicBezTo>
                <a:cubicBezTo>
                  <a:pt x="34" y="23"/>
                  <a:pt x="34" y="23"/>
                  <a:pt x="34" y="23"/>
                </a:cubicBezTo>
                <a:cubicBezTo>
                  <a:pt x="27" y="23"/>
                  <a:pt x="22" y="24"/>
                  <a:pt x="17" y="25"/>
                </a:cubicBezTo>
                <a:cubicBezTo>
                  <a:pt x="15" y="26"/>
                  <a:pt x="14" y="26"/>
                  <a:pt x="13" y="27"/>
                </a:cubicBezTo>
                <a:cubicBezTo>
                  <a:pt x="12" y="27"/>
                  <a:pt x="10" y="27"/>
                  <a:pt x="10" y="26"/>
                </a:cubicBezTo>
                <a:cubicBezTo>
                  <a:pt x="9" y="25"/>
                  <a:pt x="10" y="24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21"/>
                  <a:pt x="24" y="19"/>
                  <a:pt x="34" y="19"/>
                </a:cubicBezTo>
                <a:cubicBezTo>
                  <a:pt x="34" y="0"/>
                  <a:pt x="34" y="0"/>
                  <a:pt x="34" y="0"/>
                </a:cubicBezTo>
                <a:cubicBezTo>
                  <a:pt x="19" y="0"/>
                  <a:pt x="6" y="3"/>
                  <a:pt x="2" y="15"/>
                </a:cubicBezTo>
                <a:cubicBezTo>
                  <a:pt x="0" y="19"/>
                  <a:pt x="0" y="26"/>
                  <a:pt x="0" y="31"/>
                </a:cubicBezTo>
                <a:cubicBezTo>
                  <a:pt x="0" y="53"/>
                  <a:pt x="0" y="116"/>
                  <a:pt x="0" y="138"/>
                </a:cubicBezTo>
                <a:cubicBezTo>
                  <a:pt x="0" y="142"/>
                  <a:pt x="0" y="142"/>
                  <a:pt x="1" y="138"/>
                </a:cubicBezTo>
                <a:close/>
              </a:path>
            </a:pathLst>
          </a:cu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5" name="Freeform 28"/>
          <p:cNvSpPr>
            <a:spLocks noEditPoints="1"/>
          </p:cNvSpPr>
          <p:nvPr/>
        </p:nvSpPr>
        <p:spPr bwMode="auto">
          <a:xfrm>
            <a:off x="6407325" y="4820284"/>
            <a:ext cx="121105" cy="257539"/>
          </a:xfrm>
          <a:custGeom>
            <a:avLst/>
            <a:gdLst>
              <a:gd name="T0" fmla="*/ 67 w 67"/>
              <a:gd name="T1" fmla="*/ 138 h 142"/>
              <a:gd name="T2" fmla="*/ 66 w 67"/>
              <a:gd name="T3" fmla="*/ 15 h 142"/>
              <a:gd name="T4" fmla="*/ 33 w 67"/>
              <a:gd name="T5" fmla="*/ 19 h 142"/>
              <a:gd name="T6" fmla="*/ 57 w 67"/>
              <a:gd name="T7" fmla="*/ 26 h 142"/>
              <a:gd name="T8" fmla="*/ 56 w 67"/>
              <a:gd name="T9" fmla="*/ 27 h 142"/>
              <a:gd name="T10" fmla="*/ 50 w 67"/>
              <a:gd name="T11" fmla="*/ 25 h 142"/>
              <a:gd name="T12" fmla="*/ 33 w 67"/>
              <a:gd name="T13" fmla="*/ 38 h 142"/>
              <a:gd name="T14" fmla="*/ 57 w 67"/>
              <a:gd name="T15" fmla="*/ 45 h 142"/>
              <a:gd name="T16" fmla="*/ 56 w 67"/>
              <a:gd name="T17" fmla="*/ 46 h 142"/>
              <a:gd name="T18" fmla="*/ 50 w 67"/>
              <a:gd name="T19" fmla="*/ 44 h 142"/>
              <a:gd name="T20" fmla="*/ 33 w 67"/>
              <a:gd name="T21" fmla="*/ 57 h 142"/>
              <a:gd name="T22" fmla="*/ 57 w 67"/>
              <a:gd name="T23" fmla="*/ 64 h 142"/>
              <a:gd name="T24" fmla="*/ 56 w 67"/>
              <a:gd name="T25" fmla="*/ 65 h 142"/>
              <a:gd name="T26" fmla="*/ 50 w 67"/>
              <a:gd name="T27" fmla="*/ 63 h 142"/>
              <a:gd name="T28" fmla="*/ 33 w 67"/>
              <a:gd name="T29" fmla="*/ 122 h 142"/>
              <a:gd name="T30" fmla="*/ 66 w 67"/>
              <a:gd name="T31" fmla="*/ 138 h 142"/>
              <a:gd name="T32" fmla="*/ 33 w 67"/>
              <a:gd name="T33" fmla="*/ 0 h 142"/>
              <a:gd name="T34" fmla="*/ 0 w 67"/>
              <a:gd name="T35" fmla="*/ 31 h 142"/>
              <a:gd name="T36" fmla="*/ 1 w 67"/>
              <a:gd name="T37" fmla="*/ 138 h 142"/>
              <a:gd name="T38" fmla="*/ 33 w 67"/>
              <a:gd name="T39" fmla="*/ 61 h 142"/>
              <a:gd name="T40" fmla="*/ 17 w 67"/>
              <a:gd name="T41" fmla="*/ 63 h 142"/>
              <a:gd name="T42" fmla="*/ 9 w 67"/>
              <a:gd name="T43" fmla="*/ 64 h 142"/>
              <a:gd name="T44" fmla="*/ 33 w 67"/>
              <a:gd name="T45" fmla="*/ 57 h 142"/>
              <a:gd name="T46" fmla="*/ 33 w 67"/>
              <a:gd name="T47" fmla="*/ 42 h 142"/>
              <a:gd name="T48" fmla="*/ 17 w 67"/>
              <a:gd name="T49" fmla="*/ 44 h 142"/>
              <a:gd name="T50" fmla="*/ 9 w 67"/>
              <a:gd name="T51" fmla="*/ 45 h 142"/>
              <a:gd name="T52" fmla="*/ 33 w 67"/>
              <a:gd name="T53" fmla="*/ 38 h 142"/>
              <a:gd name="T54" fmla="*/ 33 w 67"/>
              <a:gd name="T55" fmla="*/ 23 h 142"/>
              <a:gd name="T56" fmla="*/ 17 w 67"/>
              <a:gd name="T57" fmla="*/ 25 h 142"/>
              <a:gd name="T58" fmla="*/ 9 w 67"/>
              <a:gd name="T59" fmla="*/ 26 h 142"/>
              <a:gd name="T60" fmla="*/ 33 w 67"/>
              <a:gd name="T61" fmla="*/ 19 h 142"/>
              <a:gd name="T62" fmla="*/ 33 w 67"/>
              <a:gd name="T63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" h="142">
                <a:moveTo>
                  <a:pt x="66" y="138"/>
                </a:moveTo>
                <a:cubicBezTo>
                  <a:pt x="67" y="142"/>
                  <a:pt x="67" y="142"/>
                  <a:pt x="67" y="138"/>
                </a:cubicBezTo>
                <a:cubicBezTo>
                  <a:pt x="67" y="116"/>
                  <a:pt x="67" y="53"/>
                  <a:pt x="67" y="31"/>
                </a:cubicBezTo>
                <a:cubicBezTo>
                  <a:pt x="67" y="26"/>
                  <a:pt x="67" y="19"/>
                  <a:pt x="66" y="15"/>
                </a:cubicBezTo>
                <a:cubicBezTo>
                  <a:pt x="62" y="3"/>
                  <a:pt x="49" y="0"/>
                  <a:pt x="33" y="0"/>
                </a:cubicBezTo>
                <a:cubicBezTo>
                  <a:pt x="33" y="19"/>
                  <a:pt x="33" y="19"/>
                  <a:pt x="33" y="19"/>
                </a:cubicBezTo>
                <a:cubicBezTo>
                  <a:pt x="43" y="19"/>
                  <a:pt x="51" y="21"/>
                  <a:pt x="57" y="23"/>
                </a:cubicBezTo>
                <a:cubicBezTo>
                  <a:pt x="58" y="24"/>
                  <a:pt x="58" y="25"/>
                  <a:pt x="57" y="26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7"/>
                  <a:pt x="56" y="27"/>
                  <a:pt x="56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3" y="26"/>
                  <a:pt x="52" y="26"/>
                  <a:pt x="50" y="25"/>
                </a:cubicBezTo>
                <a:cubicBezTo>
                  <a:pt x="46" y="24"/>
                  <a:pt x="40" y="23"/>
                  <a:pt x="33" y="23"/>
                </a:cubicBezTo>
                <a:cubicBezTo>
                  <a:pt x="33" y="38"/>
                  <a:pt x="33" y="38"/>
                  <a:pt x="33" y="38"/>
                </a:cubicBezTo>
                <a:cubicBezTo>
                  <a:pt x="43" y="38"/>
                  <a:pt x="51" y="40"/>
                  <a:pt x="57" y="43"/>
                </a:cubicBezTo>
                <a:cubicBezTo>
                  <a:pt x="58" y="43"/>
                  <a:pt x="58" y="44"/>
                  <a:pt x="5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46"/>
                  <a:pt x="56" y="46"/>
                  <a:pt x="56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3" y="45"/>
                  <a:pt x="52" y="45"/>
                  <a:pt x="50" y="44"/>
                </a:cubicBezTo>
                <a:cubicBezTo>
                  <a:pt x="46" y="43"/>
                  <a:pt x="40" y="42"/>
                  <a:pt x="33" y="42"/>
                </a:cubicBezTo>
                <a:cubicBezTo>
                  <a:pt x="33" y="57"/>
                  <a:pt x="33" y="57"/>
                  <a:pt x="33" y="57"/>
                </a:cubicBezTo>
                <a:cubicBezTo>
                  <a:pt x="43" y="57"/>
                  <a:pt x="51" y="59"/>
                  <a:pt x="57" y="62"/>
                </a:cubicBezTo>
                <a:cubicBezTo>
                  <a:pt x="58" y="62"/>
                  <a:pt x="58" y="63"/>
                  <a:pt x="5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7" y="65"/>
                  <a:pt x="56" y="65"/>
                  <a:pt x="56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3" y="64"/>
                  <a:pt x="52" y="64"/>
                  <a:pt x="50" y="63"/>
                </a:cubicBezTo>
                <a:cubicBezTo>
                  <a:pt x="46" y="62"/>
                  <a:pt x="40" y="61"/>
                  <a:pt x="33" y="61"/>
                </a:cubicBezTo>
                <a:cubicBezTo>
                  <a:pt x="33" y="122"/>
                  <a:pt x="33" y="122"/>
                  <a:pt x="33" y="122"/>
                </a:cubicBezTo>
                <a:cubicBezTo>
                  <a:pt x="33" y="122"/>
                  <a:pt x="33" y="122"/>
                  <a:pt x="33" y="122"/>
                </a:cubicBezTo>
                <a:cubicBezTo>
                  <a:pt x="49" y="122"/>
                  <a:pt x="62" y="126"/>
                  <a:pt x="66" y="138"/>
                </a:cubicBezTo>
                <a:close/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  <a:cubicBezTo>
                  <a:pt x="18" y="0"/>
                  <a:pt x="5" y="3"/>
                  <a:pt x="1" y="15"/>
                </a:cubicBezTo>
                <a:cubicBezTo>
                  <a:pt x="0" y="19"/>
                  <a:pt x="0" y="26"/>
                  <a:pt x="0" y="31"/>
                </a:cubicBezTo>
                <a:cubicBezTo>
                  <a:pt x="0" y="53"/>
                  <a:pt x="0" y="116"/>
                  <a:pt x="0" y="138"/>
                </a:cubicBezTo>
                <a:cubicBezTo>
                  <a:pt x="0" y="142"/>
                  <a:pt x="0" y="142"/>
                  <a:pt x="1" y="138"/>
                </a:cubicBezTo>
                <a:cubicBezTo>
                  <a:pt x="5" y="126"/>
                  <a:pt x="18" y="122"/>
                  <a:pt x="33" y="122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27" y="61"/>
                  <a:pt x="21" y="62"/>
                  <a:pt x="17" y="63"/>
                </a:cubicBezTo>
                <a:cubicBezTo>
                  <a:pt x="15" y="64"/>
                  <a:pt x="13" y="64"/>
                  <a:pt x="12" y="65"/>
                </a:cubicBezTo>
                <a:cubicBezTo>
                  <a:pt x="11" y="66"/>
                  <a:pt x="10" y="65"/>
                  <a:pt x="9" y="64"/>
                </a:cubicBezTo>
                <a:cubicBezTo>
                  <a:pt x="9" y="63"/>
                  <a:pt x="9" y="62"/>
                  <a:pt x="10" y="62"/>
                </a:cubicBezTo>
                <a:cubicBezTo>
                  <a:pt x="16" y="59"/>
                  <a:pt x="24" y="57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27" y="42"/>
                  <a:pt x="21" y="43"/>
                  <a:pt x="17" y="44"/>
                </a:cubicBezTo>
                <a:cubicBezTo>
                  <a:pt x="15" y="45"/>
                  <a:pt x="13" y="45"/>
                  <a:pt x="12" y="46"/>
                </a:cubicBezTo>
                <a:cubicBezTo>
                  <a:pt x="11" y="47"/>
                  <a:pt x="10" y="46"/>
                  <a:pt x="9" y="45"/>
                </a:cubicBezTo>
                <a:cubicBezTo>
                  <a:pt x="9" y="44"/>
                  <a:pt x="9" y="43"/>
                  <a:pt x="10" y="43"/>
                </a:cubicBezTo>
                <a:cubicBezTo>
                  <a:pt x="16" y="40"/>
                  <a:pt x="24" y="38"/>
                  <a:pt x="33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3"/>
                  <a:pt x="21" y="24"/>
                  <a:pt x="17" y="25"/>
                </a:cubicBezTo>
                <a:cubicBezTo>
                  <a:pt x="15" y="26"/>
                  <a:pt x="13" y="26"/>
                  <a:pt x="12" y="27"/>
                </a:cubicBezTo>
                <a:cubicBezTo>
                  <a:pt x="11" y="27"/>
                  <a:pt x="10" y="27"/>
                  <a:pt x="9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6" y="21"/>
                  <a:pt x="24" y="19"/>
                  <a:pt x="33" y="19"/>
                </a:cubicBezTo>
                <a:cubicBezTo>
                  <a:pt x="33" y="19"/>
                  <a:pt x="33" y="19"/>
                  <a:pt x="33" y="19"/>
                </a:cubicBezTo>
                <a:lnTo>
                  <a:pt x="33" y="0"/>
                </a:lnTo>
                <a:close/>
              </a:path>
            </a:pathLst>
          </a:cu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6" name="Freeform 5"/>
          <p:cNvSpPr>
            <a:spLocks noEditPoints="1"/>
          </p:cNvSpPr>
          <p:nvPr/>
        </p:nvSpPr>
        <p:spPr bwMode="auto">
          <a:xfrm>
            <a:off x="1791659" y="3329245"/>
            <a:ext cx="262537" cy="257276"/>
          </a:xfrm>
          <a:custGeom>
            <a:avLst/>
            <a:gdLst>
              <a:gd name="T0" fmla="*/ 179 w 208"/>
              <a:gd name="T1" fmla="*/ 79 h 204"/>
              <a:gd name="T2" fmla="*/ 174 w 208"/>
              <a:gd name="T3" fmla="*/ 66 h 204"/>
              <a:gd name="T4" fmla="*/ 185 w 208"/>
              <a:gd name="T5" fmla="*/ 38 h 204"/>
              <a:gd name="T6" fmla="*/ 169 w 208"/>
              <a:gd name="T7" fmla="*/ 22 h 204"/>
              <a:gd name="T8" fmla="*/ 140 w 208"/>
              <a:gd name="T9" fmla="*/ 33 h 204"/>
              <a:gd name="T10" fmla="*/ 128 w 208"/>
              <a:gd name="T11" fmla="*/ 28 h 204"/>
              <a:gd name="T12" fmla="*/ 115 w 208"/>
              <a:gd name="T13" fmla="*/ 0 h 204"/>
              <a:gd name="T14" fmla="*/ 92 w 208"/>
              <a:gd name="T15" fmla="*/ 0 h 204"/>
              <a:gd name="T16" fmla="*/ 80 w 208"/>
              <a:gd name="T17" fmla="*/ 28 h 204"/>
              <a:gd name="T18" fmla="*/ 67 w 208"/>
              <a:gd name="T19" fmla="*/ 33 h 204"/>
              <a:gd name="T20" fmla="*/ 38 w 208"/>
              <a:gd name="T21" fmla="*/ 22 h 204"/>
              <a:gd name="T22" fmla="*/ 22 w 208"/>
              <a:gd name="T23" fmla="*/ 38 h 204"/>
              <a:gd name="T24" fmla="*/ 34 w 208"/>
              <a:gd name="T25" fmla="*/ 66 h 204"/>
              <a:gd name="T26" fmla="*/ 28 w 208"/>
              <a:gd name="T27" fmla="*/ 79 h 204"/>
              <a:gd name="T28" fmla="*/ 0 w 208"/>
              <a:gd name="T29" fmla="*/ 91 h 204"/>
              <a:gd name="T30" fmla="*/ 0 w 208"/>
              <a:gd name="T31" fmla="*/ 114 h 204"/>
              <a:gd name="T32" fmla="*/ 28 w 208"/>
              <a:gd name="T33" fmla="*/ 125 h 204"/>
              <a:gd name="T34" fmla="*/ 34 w 208"/>
              <a:gd name="T35" fmla="*/ 138 h 204"/>
              <a:gd name="T36" fmla="*/ 22 w 208"/>
              <a:gd name="T37" fmla="*/ 167 h 204"/>
              <a:gd name="T38" fmla="*/ 39 w 208"/>
              <a:gd name="T39" fmla="*/ 182 h 204"/>
              <a:gd name="T40" fmla="*/ 67 w 208"/>
              <a:gd name="T41" fmla="*/ 171 h 204"/>
              <a:gd name="T42" fmla="*/ 80 w 208"/>
              <a:gd name="T43" fmla="*/ 176 h 204"/>
              <a:gd name="T44" fmla="*/ 93 w 208"/>
              <a:gd name="T45" fmla="*/ 204 h 204"/>
              <a:gd name="T46" fmla="*/ 116 w 208"/>
              <a:gd name="T47" fmla="*/ 204 h 204"/>
              <a:gd name="T48" fmla="*/ 128 w 208"/>
              <a:gd name="T49" fmla="*/ 176 h 204"/>
              <a:gd name="T50" fmla="*/ 141 w 208"/>
              <a:gd name="T51" fmla="*/ 171 h 204"/>
              <a:gd name="T52" fmla="*/ 170 w 208"/>
              <a:gd name="T53" fmla="*/ 182 h 204"/>
              <a:gd name="T54" fmla="*/ 186 w 208"/>
              <a:gd name="T55" fmla="*/ 166 h 204"/>
              <a:gd name="T56" fmla="*/ 174 w 208"/>
              <a:gd name="T57" fmla="*/ 138 h 204"/>
              <a:gd name="T58" fmla="*/ 179 w 208"/>
              <a:gd name="T59" fmla="*/ 125 h 204"/>
              <a:gd name="T60" fmla="*/ 208 w 208"/>
              <a:gd name="T61" fmla="*/ 113 h 204"/>
              <a:gd name="T62" fmla="*/ 208 w 208"/>
              <a:gd name="T63" fmla="*/ 90 h 204"/>
              <a:gd name="T64" fmla="*/ 179 w 208"/>
              <a:gd name="T65" fmla="*/ 79 h 204"/>
              <a:gd name="T66" fmla="*/ 137 w 208"/>
              <a:gd name="T67" fmla="*/ 102 h 204"/>
              <a:gd name="T68" fmla="*/ 104 w 208"/>
              <a:gd name="T69" fmla="*/ 135 h 204"/>
              <a:gd name="T70" fmla="*/ 70 w 208"/>
              <a:gd name="T71" fmla="*/ 102 h 204"/>
              <a:gd name="T72" fmla="*/ 104 w 208"/>
              <a:gd name="T73" fmla="*/ 69 h 204"/>
              <a:gd name="T74" fmla="*/ 137 w 208"/>
              <a:gd name="T75" fmla="*/ 10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8" h="204">
                <a:moveTo>
                  <a:pt x="179" y="79"/>
                </a:moveTo>
                <a:cubicBezTo>
                  <a:pt x="174" y="66"/>
                  <a:pt x="174" y="66"/>
                  <a:pt x="174" y="66"/>
                </a:cubicBezTo>
                <a:cubicBezTo>
                  <a:pt x="174" y="66"/>
                  <a:pt x="186" y="39"/>
                  <a:pt x="185" y="38"/>
                </a:cubicBezTo>
                <a:cubicBezTo>
                  <a:pt x="169" y="22"/>
                  <a:pt x="169" y="22"/>
                  <a:pt x="169" y="22"/>
                </a:cubicBezTo>
                <a:cubicBezTo>
                  <a:pt x="168" y="21"/>
                  <a:pt x="140" y="33"/>
                  <a:pt x="140" y="3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8" y="28"/>
                  <a:pt x="116" y="0"/>
                  <a:pt x="115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0" y="0"/>
                  <a:pt x="80" y="28"/>
                  <a:pt x="80" y="28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33"/>
                  <a:pt x="39" y="21"/>
                  <a:pt x="38" y="22"/>
                </a:cubicBezTo>
                <a:cubicBezTo>
                  <a:pt x="22" y="38"/>
                  <a:pt x="22" y="38"/>
                  <a:pt x="22" y="38"/>
                </a:cubicBezTo>
                <a:cubicBezTo>
                  <a:pt x="21" y="39"/>
                  <a:pt x="34" y="66"/>
                  <a:pt x="34" y="66"/>
                </a:cubicBezTo>
                <a:cubicBezTo>
                  <a:pt x="28" y="79"/>
                  <a:pt x="28" y="79"/>
                  <a:pt x="28" y="79"/>
                </a:cubicBezTo>
                <a:cubicBezTo>
                  <a:pt x="28" y="79"/>
                  <a:pt x="0" y="90"/>
                  <a:pt x="0" y="91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5"/>
                  <a:pt x="28" y="125"/>
                  <a:pt x="28" y="125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4" y="138"/>
                  <a:pt x="21" y="166"/>
                  <a:pt x="22" y="167"/>
                </a:cubicBezTo>
                <a:cubicBezTo>
                  <a:pt x="39" y="182"/>
                  <a:pt x="39" y="182"/>
                  <a:pt x="39" y="182"/>
                </a:cubicBezTo>
                <a:cubicBezTo>
                  <a:pt x="40" y="183"/>
                  <a:pt x="67" y="171"/>
                  <a:pt x="67" y="171"/>
                </a:cubicBezTo>
                <a:cubicBezTo>
                  <a:pt x="80" y="176"/>
                  <a:pt x="80" y="176"/>
                  <a:pt x="80" y="176"/>
                </a:cubicBezTo>
                <a:cubicBezTo>
                  <a:pt x="80" y="176"/>
                  <a:pt x="91" y="204"/>
                  <a:pt x="93" y="204"/>
                </a:cubicBezTo>
                <a:cubicBezTo>
                  <a:pt x="116" y="204"/>
                  <a:pt x="116" y="204"/>
                  <a:pt x="116" y="204"/>
                </a:cubicBezTo>
                <a:cubicBezTo>
                  <a:pt x="117" y="204"/>
                  <a:pt x="128" y="176"/>
                  <a:pt x="128" y="176"/>
                </a:cubicBezTo>
                <a:cubicBezTo>
                  <a:pt x="141" y="171"/>
                  <a:pt x="141" y="171"/>
                  <a:pt x="141" y="171"/>
                </a:cubicBezTo>
                <a:cubicBezTo>
                  <a:pt x="141" y="171"/>
                  <a:pt x="169" y="183"/>
                  <a:pt x="170" y="182"/>
                </a:cubicBezTo>
                <a:cubicBezTo>
                  <a:pt x="186" y="166"/>
                  <a:pt x="186" y="166"/>
                  <a:pt x="186" y="166"/>
                </a:cubicBezTo>
                <a:cubicBezTo>
                  <a:pt x="187" y="165"/>
                  <a:pt x="174" y="138"/>
                  <a:pt x="174" y="138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25"/>
                  <a:pt x="208" y="114"/>
                  <a:pt x="208" y="113"/>
                </a:cubicBezTo>
                <a:cubicBezTo>
                  <a:pt x="208" y="90"/>
                  <a:pt x="208" y="90"/>
                  <a:pt x="208" y="90"/>
                </a:cubicBezTo>
                <a:cubicBezTo>
                  <a:pt x="208" y="89"/>
                  <a:pt x="179" y="79"/>
                  <a:pt x="179" y="79"/>
                </a:cubicBezTo>
                <a:moveTo>
                  <a:pt x="137" y="102"/>
                </a:moveTo>
                <a:cubicBezTo>
                  <a:pt x="137" y="120"/>
                  <a:pt x="122" y="135"/>
                  <a:pt x="104" y="135"/>
                </a:cubicBezTo>
                <a:cubicBezTo>
                  <a:pt x="85" y="135"/>
                  <a:pt x="70" y="120"/>
                  <a:pt x="70" y="102"/>
                </a:cubicBezTo>
                <a:cubicBezTo>
                  <a:pt x="70" y="84"/>
                  <a:pt x="85" y="69"/>
                  <a:pt x="104" y="69"/>
                </a:cubicBezTo>
                <a:cubicBezTo>
                  <a:pt x="122" y="69"/>
                  <a:pt x="137" y="84"/>
                  <a:pt x="137" y="10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45"/>
          <p:cNvSpPr>
            <a:spLocks noEditPoints="1"/>
          </p:cNvSpPr>
          <p:nvPr/>
        </p:nvSpPr>
        <p:spPr bwMode="auto">
          <a:xfrm>
            <a:off x="2009920" y="4043823"/>
            <a:ext cx="348853" cy="350044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grpSp>
        <p:nvGrpSpPr>
          <p:cNvPr id="68" name="Group 234"/>
          <p:cNvGrpSpPr/>
          <p:nvPr/>
        </p:nvGrpSpPr>
        <p:grpSpPr>
          <a:xfrm>
            <a:off x="2276372" y="4775215"/>
            <a:ext cx="371475" cy="350044"/>
            <a:chOff x="1049338" y="4976813"/>
            <a:chExt cx="495300" cy="466725"/>
          </a:xfrm>
          <a:solidFill>
            <a:schemeClr val="bg1"/>
          </a:solidFill>
        </p:grpSpPr>
        <p:sp>
          <p:nvSpPr>
            <p:cNvPr id="69" name="Oval 57"/>
            <p:cNvSpPr>
              <a:spLocks noChangeArrowheads="1"/>
            </p:cNvSpPr>
            <p:nvPr/>
          </p:nvSpPr>
          <p:spPr bwMode="auto">
            <a:xfrm>
              <a:off x="1289050" y="5232401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58"/>
            <p:cNvSpPr>
              <a:spLocks noEditPoints="1"/>
            </p:cNvSpPr>
            <p:nvPr/>
          </p:nvSpPr>
          <p:spPr bwMode="auto">
            <a:xfrm>
              <a:off x="1049338" y="4976813"/>
              <a:ext cx="495300" cy="466725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</p:spTree>
    <p:extLst>
      <p:ext uri="{BB962C8B-B14F-4D97-AF65-F5344CB8AC3E}">
        <p14:creationId xmlns:p14="http://schemas.microsoft.com/office/powerpoint/2010/main" val="139195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8" grpId="0"/>
      <p:bldP spid="40" grpId="0"/>
      <p:bldP spid="42" grpId="0"/>
      <p:bldP spid="66" grpId="0" animBg="1"/>
      <p:bldP spid="6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7313"/>
          <a:stretch/>
        </p:blipFill>
        <p:spPr>
          <a:xfrm>
            <a:off x="729732" y="1700808"/>
            <a:ext cx="8405192" cy="5112568"/>
          </a:xfrm>
          <a:prstGeom prst="rect">
            <a:avLst/>
          </a:prstGeom>
        </p:spPr>
      </p:pic>
      <p:sp>
        <p:nvSpPr>
          <p:cNvPr id="3" name="Заголовок 3"/>
          <p:cNvSpPr txBox="1">
            <a:spLocks/>
          </p:cNvSpPr>
          <p:nvPr/>
        </p:nvSpPr>
        <p:spPr>
          <a:xfrm>
            <a:off x="1521661" y="715365"/>
            <a:ext cx="7010718" cy="1152128"/>
          </a:xfrm>
          <a:prstGeom prst="rect">
            <a:avLst/>
          </a:prstGeo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cap="all" dirty="0" smtClean="0">
                <a:ln w="0"/>
                <a:solidFill>
                  <a:srgbClr val="FF0000"/>
                </a:solidFill>
              </a:rPr>
              <a:t>Вопросы - ответы</a:t>
            </a:r>
            <a:endParaRPr lang="uk-UA" sz="2800" b="1" cap="all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64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1" y="434115"/>
            <a:ext cx="1342191" cy="1491114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ctrTitle"/>
          </p:nvPr>
        </p:nvSpPr>
        <p:spPr>
          <a:xfrm>
            <a:off x="22025" y="5027935"/>
            <a:ext cx="9064368" cy="1830065"/>
          </a:xfrm>
        </p:spPr>
        <p:txBody>
          <a:bodyPr>
            <a:noAutofit/>
          </a:bodyPr>
          <a:lstStyle/>
          <a:p>
            <a:pPr algn="r"/>
            <a:r>
              <a:rPr lang="ru-RU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Успехов В Поступлении!</a:t>
            </a:r>
            <a:endParaRPr lang="uk-UA"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37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143125"/>
            <a:ext cx="420052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643188" y="214313"/>
            <a:ext cx="3725862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ru-RU" sz="16000" b="1">
                <a:solidFill>
                  <a:srgbClr val="292929"/>
                </a:solidFill>
                <a:latin typeface="Calibri" panose="020F0502020204030204" pitchFamily="34" charset="0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25936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2714625"/>
            <a:ext cx="1785937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843213" y="230188"/>
            <a:ext cx="3725862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ru-RU" sz="16000" b="1">
                <a:solidFill>
                  <a:srgbClr val="292929"/>
                </a:solidFill>
                <a:latin typeface="Calibri" panose="020F0502020204030204" pitchFamily="34" charset="0"/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42338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773363" y="214313"/>
            <a:ext cx="63706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Rockwell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Rockwell" pitchFamily="18" charset="0"/>
              </a:defRPr>
            </a:lvl9pPr>
          </a:lstStyle>
          <a:p>
            <a:pPr eaLnBrk="1" hangingPunct="1"/>
            <a:r>
              <a:rPr lang="ru-RU" sz="6000" b="1" dirty="0">
                <a:solidFill>
                  <a:srgbClr val="FF0000"/>
                </a:solidFill>
                <a:latin typeface="Calibri" panose="020F0502020204030204" pitchFamily="34" charset="0"/>
              </a:rPr>
              <a:t>И</a:t>
            </a:r>
            <a:r>
              <a:rPr lang="ru-RU" sz="6000" b="1" dirty="0">
                <a:solidFill>
                  <a:srgbClr val="292929"/>
                </a:solidFill>
                <a:latin typeface="Calibri" panose="020F0502020204030204" pitchFamily="34" charset="0"/>
              </a:rPr>
              <a:t>нформационные</a:t>
            </a:r>
          </a:p>
          <a:p>
            <a:pPr eaLnBrk="1" hangingPunct="1"/>
            <a:r>
              <a:rPr lang="ru-RU" sz="6000" b="1" dirty="0">
                <a:solidFill>
                  <a:srgbClr val="FF0000"/>
                </a:solidFill>
                <a:latin typeface="Calibri" panose="020F0502020204030204" pitchFamily="34" charset="0"/>
              </a:rPr>
              <a:t>Т</a:t>
            </a:r>
            <a:r>
              <a:rPr lang="ru-RU" sz="6000" b="1" dirty="0">
                <a:solidFill>
                  <a:srgbClr val="292929"/>
                </a:solidFill>
                <a:latin typeface="Calibri" panose="020F0502020204030204" pitchFamily="34" charset="0"/>
              </a:rPr>
              <a:t>ехнологии</a:t>
            </a:r>
          </a:p>
        </p:txBody>
      </p:sp>
      <p:pic>
        <p:nvPicPr>
          <p:cNvPr id="3" name="Picture 5" descr="C:\Users\a.sakadynec\Desktop\Контакт\ок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3789363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40968"/>
            <a:ext cx="2195512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1568</Words>
  <Application>Microsoft Office PowerPoint</Application>
  <PresentationFormat>Экран (4:3)</PresentationFormat>
  <Paragraphs>225</Paragraphs>
  <Slides>63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63</vt:i4>
      </vt:variant>
    </vt:vector>
  </HeadingPairs>
  <TitlesOfParts>
    <vt:vector size="77" baseType="lpstr">
      <vt:lpstr>Adobe Gothic Std B</vt:lpstr>
      <vt:lpstr>Adobe Myungjo Std M</vt:lpstr>
      <vt:lpstr>Arial</vt:lpstr>
      <vt:lpstr>Arial</vt:lpstr>
      <vt:lpstr>Baskerville Old Face</vt:lpstr>
      <vt:lpstr>Calibri</vt:lpstr>
      <vt:lpstr>Century</vt:lpstr>
      <vt:lpstr>FormularFont</vt:lpstr>
      <vt:lpstr>Helvetica Neue</vt:lpstr>
      <vt:lpstr>Raleway</vt:lpstr>
      <vt:lpstr>Tahoma</vt:lpstr>
      <vt:lpstr>Times New Roman</vt:lpstr>
      <vt:lpstr>Тема Office</vt:lpstr>
      <vt:lpstr>Специальное оформление</vt:lpstr>
      <vt:lpstr>Факультет информационных технологий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АБИТУРИЕНТ-</vt:lpstr>
      <vt:lpstr>Презентация PowerPoint</vt:lpstr>
      <vt:lpstr>Программное обеспечение информационных технологий (специализация «Программирование интернет-приложений»)</vt:lpstr>
      <vt:lpstr>Презентация PowerPoint</vt:lpstr>
      <vt:lpstr>Программное обеспечение информационной безопасности мобильных систем</vt:lpstr>
      <vt:lpstr>Презентация PowerPoint</vt:lpstr>
      <vt:lpstr>Дизайн электронных и веб-изданий</vt:lpstr>
      <vt:lpstr>Презентация PowerPoint</vt:lpstr>
      <vt:lpstr>Информационные  системы и технологии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Успехов В Поступлении!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 презентации</dc:title>
  <dc:creator>Павел</dc:creator>
  <cp:lastModifiedBy>admin</cp:lastModifiedBy>
  <cp:revision>111</cp:revision>
  <dcterms:created xsi:type="dcterms:W3CDTF">2009-01-08T12:15:48Z</dcterms:created>
  <dcterms:modified xsi:type="dcterms:W3CDTF">2019-03-17T07:23:43Z</dcterms:modified>
</cp:coreProperties>
</file>